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0"/>
  </p:notesMasterIdLst>
  <p:sldIdLst>
    <p:sldId id="276" r:id="rId2"/>
    <p:sldId id="277" r:id="rId3"/>
    <p:sldId id="294" r:id="rId4"/>
    <p:sldId id="296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6" r:id="rId23"/>
    <p:sldId id="315" r:id="rId24"/>
    <p:sldId id="324" r:id="rId25"/>
    <p:sldId id="325" r:id="rId26"/>
    <p:sldId id="317" r:id="rId27"/>
    <p:sldId id="326" r:id="rId28"/>
    <p:sldId id="278" r:id="rId29"/>
    <p:sldId id="280" r:id="rId30"/>
    <p:sldId id="282" r:id="rId31"/>
    <p:sldId id="266" r:id="rId32"/>
    <p:sldId id="288" r:id="rId33"/>
    <p:sldId id="291" r:id="rId34"/>
    <p:sldId id="292" r:id="rId35"/>
    <p:sldId id="290" r:id="rId36"/>
    <p:sldId id="257" r:id="rId37"/>
    <p:sldId id="293" r:id="rId38"/>
    <p:sldId id="265" r:id="rId39"/>
    <p:sldId id="327" r:id="rId40"/>
    <p:sldId id="267" r:id="rId41"/>
    <p:sldId id="328" r:id="rId42"/>
    <p:sldId id="330" r:id="rId43"/>
    <p:sldId id="332" r:id="rId44"/>
    <p:sldId id="331" r:id="rId45"/>
    <p:sldId id="333" r:id="rId46"/>
    <p:sldId id="334" r:id="rId47"/>
    <p:sldId id="335" r:id="rId48"/>
    <p:sldId id="336" r:id="rId49"/>
    <p:sldId id="270" r:id="rId50"/>
    <p:sldId id="269" r:id="rId51"/>
    <p:sldId id="338" r:id="rId52"/>
    <p:sldId id="339" r:id="rId53"/>
    <p:sldId id="340" r:id="rId54"/>
    <p:sldId id="341" r:id="rId55"/>
    <p:sldId id="342" r:id="rId56"/>
    <p:sldId id="343" r:id="rId57"/>
    <p:sldId id="345" r:id="rId58"/>
    <p:sldId id="346" r:id="rId59"/>
    <p:sldId id="347" r:id="rId60"/>
    <p:sldId id="350" r:id="rId61"/>
    <p:sldId id="348" r:id="rId62"/>
    <p:sldId id="349" r:id="rId63"/>
    <p:sldId id="351" r:id="rId64"/>
    <p:sldId id="352" r:id="rId65"/>
    <p:sldId id="353" r:id="rId66"/>
    <p:sldId id="354" r:id="rId67"/>
    <p:sldId id="355" r:id="rId68"/>
    <p:sldId id="356" r:id="rId69"/>
    <p:sldId id="357" r:id="rId70"/>
    <p:sldId id="320" r:id="rId71"/>
    <p:sldId id="358" r:id="rId72"/>
    <p:sldId id="359" r:id="rId73"/>
    <p:sldId id="360" r:id="rId74"/>
    <p:sldId id="361" r:id="rId75"/>
    <p:sldId id="259" r:id="rId76"/>
    <p:sldId id="362" r:id="rId77"/>
    <p:sldId id="264" r:id="rId78"/>
    <p:sldId id="260" r:id="rId7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3C38"/>
    <a:srgbClr val="5B282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17" autoAdjust="0"/>
  </p:normalViewPr>
  <p:slideViewPr>
    <p:cSldViewPr>
      <p:cViewPr>
        <p:scale>
          <a:sx n="60" d="100"/>
          <a:sy n="60" d="100"/>
        </p:scale>
        <p:origin x="-1098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E12D0-924A-41F9-A5A7-A03449FDB083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FD705-892E-4AC2-918F-6C8899967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8FD705-892E-4AC2-918F-6C8899967C94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16E3B-D89B-4A82-93E9-3243EFB48E71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E6C23-20A8-49FD-82C8-D86F423BF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77;&#1083;&#1077;&#1094;\Downloads\&#1082;&#1072;&#1076;&#1077;&#1090;&#1089;&#1082;&#1072;&#1103;%20&#1087;&#1077;&#1089;&#1085;&#1103;%20-%20Dance,%20&#1052;&#1072;&#1088;&#1096;%20&#1082;&#1072;&#1076;&#1077;&#1090;&#1086;&#1074;%20%20(audiopoisk.com)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12" Type="http://schemas.openxmlformats.org/officeDocument/2006/relationships/image" Target="../media/image80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gif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gif"/><Relationship Id="rId4" Type="http://schemas.openxmlformats.org/officeDocument/2006/relationships/image" Target="../media/image89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77;&#1083;&#1077;&#1094;\Downloads\Pesni_k_9_maya_-_Schastlivyj_maj_..._Lyubimyj_kraj_...._(iPlayer.fm).mp3" TargetMode="External"/><Relationship Id="rId4" Type="http://schemas.openxmlformats.org/officeDocument/2006/relationships/image" Target="../media/image9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13" Type="http://schemas.openxmlformats.org/officeDocument/2006/relationships/image" Target="../media/image104.jpeg"/><Relationship Id="rId18" Type="http://schemas.openxmlformats.org/officeDocument/2006/relationships/image" Target="../media/image109.jpeg"/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12" Type="http://schemas.openxmlformats.org/officeDocument/2006/relationships/image" Target="../media/image103.jpeg"/><Relationship Id="rId17" Type="http://schemas.openxmlformats.org/officeDocument/2006/relationships/image" Target="../media/image108.jpeg"/><Relationship Id="rId2" Type="http://schemas.openxmlformats.org/officeDocument/2006/relationships/image" Target="../media/image93.jpeg"/><Relationship Id="rId16" Type="http://schemas.openxmlformats.org/officeDocument/2006/relationships/image" Target="../media/image107.jpeg"/><Relationship Id="rId20" Type="http://schemas.openxmlformats.org/officeDocument/2006/relationships/image" Target="../media/image1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2.jpeg"/><Relationship Id="rId5" Type="http://schemas.openxmlformats.org/officeDocument/2006/relationships/image" Target="../media/image96.jpeg"/><Relationship Id="rId15" Type="http://schemas.openxmlformats.org/officeDocument/2006/relationships/image" Target="../media/image106.jpeg"/><Relationship Id="rId10" Type="http://schemas.openxmlformats.org/officeDocument/2006/relationships/image" Target="../media/image101.png"/><Relationship Id="rId19" Type="http://schemas.openxmlformats.org/officeDocument/2006/relationships/image" Target="../media/image110.jpeg"/><Relationship Id="rId4" Type="http://schemas.openxmlformats.org/officeDocument/2006/relationships/image" Target="../media/image95.jpeg"/><Relationship Id="rId9" Type="http://schemas.openxmlformats.org/officeDocument/2006/relationships/image" Target="../media/image100.jpeg"/><Relationship Id="rId14" Type="http://schemas.openxmlformats.org/officeDocument/2006/relationships/image" Target="../media/image10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image" Target="../media/image4.jpeg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7" Type="http://schemas.openxmlformats.org/officeDocument/2006/relationships/image" Target="../media/image135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gif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gif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jpeg"/><Relationship Id="rId3" Type="http://schemas.openxmlformats.org/officeDocument/2006/relationships/image" Target="../media/image149.jpeg"/><Relationship Id="rId7" Type="http://schemas.openxmlformats.org/officeDocument/2006/relationships/image" Target="../media/image153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2.png"/><Relationship Id="rId5" Type="http://schemas.openxmlformats.org/officeDocument/2006/relationships/image" Target="../media/image151.jpeg"/><Relationship Id="rId10" Type="http://schemas.openxmlformats.org/officeDocument/2006/relationships/image" Target="../media/image156.gif"/><Relationship Id="rId4" Type="http://schemas.openxmlformats.org/officeDocument/2006/relationships/image" Target="../media/image150.jpeg"/><Relationship Id="rId9" Type="http://schemas.openxmlformats.org/officeDocument/2006/relationships/image" Target="../media/image155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jpeg"/><Relationship Id="rId3" Type="http://schemas.openxmlformats.org/officeDocument/2006/relationships/image" Target="../media/image158.jpeg"/><Relationship Id="rId7" Type="http://schemas.openxmlformats.org/officeDocument/2006/relationships/image" Target="../media/image162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jpeg"/><Relationship Id="rId3" Type="http://schemas.openxmlformats.org/officeDocument/2006/relationships/image" Target="../media/image165.jpeg"/><Relationship Id="rId7" Type="http://schemas.openxmlformats.org/officeDocument/2006/relationships/image" Target="../media/image169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jpeg"/><Relationship Id="rId5" Type="http://schemas.openxmlformats.org/officeDocument/2006/relationships/image" Target="../media/image167.jpeg"/><Relationship Id="rId4" Type="http://schemas.openxmlformats.org/officeDocument/2006/relationships/image" Target="../media/image166.jpeg"/><Relationship Id="rId9" Type="http://schemas.openxmlformats.org/officeDocument/2006/relationships/image" Target="../media/image17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5.jpeg"/><Relationship Id="rId4" Type="http://schemas.openxmlformats.org/officeDocument/2006/relationships/image" Target="../media/image17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gif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8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g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7" Type="http://schemas.openxmlformats.org/officeDocument/2006/relationships/image" Target="../media/image185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18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4.jpeg"/><Relationship Id="rId5" Type="http://schemas.openxmlformats.org/officeDocument/2006/relationships/image" Target="../media/image193.jpeg"/><Relationship Id="rId4" Type="http://schemas.openxmlformats.org/officeDocument/2006/relationships/image" Target="../media/image192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6.jpeg"/><Relationship Id="rId4" Type="http://schemas.openxmlformats.org/officeDocument/2006/relationships/image" Target="../media/image19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77;&#1083;&#1077;&#1094;\Downloads\Zvuk_metronoma-Minuta_molchaniya(vmusice.net).mp3" TargetMode="External"/><Relationship Id="rId6" Type="http://schemas.openxmlformats.org/officeDocument/2006/relationships/hyperlink" Target="http://images.yandex.ru/" TargetMode="External"/><Relationship Id="rId5" Type="http://schemas.openxmlformats.org/officeDocument/2006/relationships/image" Target="../media/image203.jpeg"/><Relationship Id="rId4" Type="http://schemas.openxmlformats.org/officeDocument/2006/relationships/image" Target="../media/image20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6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gi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1.jpeg"/><Relationship Id="rId4" Type="http://schemas.openxmlformats.org/officeDocument/2006/relationships/image" Target="../media/image210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4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image" Target="../media/image2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7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e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2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9.jpeg"/><Relationship Id="rId4" Type="http://schemas.openxmlformats.org/officeDocument/2006/relationships/image" Target="../media/image228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jpeg"/><Relationship Id="rId2" Type="http://schemas.openxmlformats.org/officeDocument/2006/relationships/image" Target="../media/image156.gi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gi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gif"/><Relationship Id="rId2" Type="http://schemas.openxmlformats.org/officeDocument/2006/relationships/image" Target="../media/image235.gi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gif"/><Relationship Id="rId2" Type="http://schemas.openxmlformats.org/officeDocument/2006/relationships/image" Target="../media/image23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gif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gif"/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44.radikal.ru/i103/1004/d8/c02709df04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24"/>
            <a:ext cx="9144001" cy="6858024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rgbClr val="C00000">
              <a:alpha val="7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Государственное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бюджетное образовательное 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учреждение 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города Москвы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Детский сад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общеразвивающего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вида № 2504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 rot="21347403">
            <a:off x="881177" y="2305784"/>
            <a:ext cx="7366688" cy="923330"/>
          </a:xfrm>
          <a:prstGeom prst="rect">
            <a:avLst/>
          </a:prstGeom>
          <a:solidFill>
            <a:srgbClr val="C00000">
              <a:alpha val="8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 smtClean="0">
                <a:latin typeface="Monotype Corsiva" pitchFamily="66" charset="0"/>
              </a:rPr>
              <a:t>Память сильнее времени…</a:t>
            </a:r>
            <a:r>
              <a:rPr lang="ru-RU" sz="5400" b="1" dirty="0" smtClean="0">
                <a:latin typeface="Monotype Corsiva" pitchFamily="66" charset="0"/>
              </a:rPr>
              <a:t>                </a:t>
            </a:r>
            <a:endParaRPr lang="ru-RU" sz="5400" b="1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29323" y="3643314"/>
            <a:ext cx="3214678" cy="1323439"/>
          </a:xfrm>
          <a:prstGeom prst="rect">
            <a:avLst/>
          </a:prstGeom>
          <a:solidFill>
            <a:srgbClr val="C00000">
              <a:alpha val="76000"/>
            </a:srgb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00"/>
                </a:solidFill>
                <a:latin typeface="Monotype Corsiva" pitchFamily="66" charset="0"/>
                <a:cs typeface="+mn-cs"/>
              </a:rPr>
              <a:t>Открытое мероприятие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00"/>
                </a:solidFill>
                <a:latin typeface="Monotype Corsiva" pitchFamily="66" charset="0"/>
                <a:cs typeface="+mn-cs"/>
              </a:rPr>
              <a:t>ко дню </a:t>
            </a:r>
            <a:r>
              <a:rPr lang="ru-RU" sz="2000" dirty="0" smtClean="0">
                <a:solidFill>
                  <a:srgbClr val="FFFF00"/>
                </a:solidFill>
                <a:latin typeface="Monotype Corsiva" pitchFamily="66" charset="0"/>
                <a:cs typeface="+mn-cs"/>
              </a:rPr>
              <a:t>Победы</a:t>
            </a:r>
            <a:endParaRPr lang="ru-RU" sz="2000" dirty="0">
              <a:solidFill>
                <a:srgbClr val="FFFF00"/>
              </a:solidFill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00"/>
                </a:solidFill>
                <a:latin typeface="Monotype Corsiva" pitchFamily="66" charset="0"/>
                <a:cs typeface="+mn-cs"/>
              </a:rPr>
              <a:t>в группах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00"/>
                </a:solidFill>
                <a:latin typeface="Monotype Corsiva" pitchFamily="66" charset="0"/>
                <a:cs typeface="+mn-cs"/>
              </a:rPr>
              <a:t> «Солнышко» и «</a:t>
            </a:r>
            <a:r>
              <a:rPr lang="ru-RU" sz="2000" dirty="0" err="1" smtClean="0">
                <a:solidFill>
                  <a:srgbClr val="FFFF00"/>
                </a:solidFill>
                <a:latin typeface="Monotype Corsiva" pitchFamily="66" charset="0"/>
                <a:cs typeface="+mn-cs"/>
              </a:rPr>
              <a:t>Семицветики</a:t>
            </a:r>
            <a:r>
              <a:rPr lang="ru-RU" sz="2000" dirty="0" smtClean="0">
                <a:solidFill>
                  <a:srgbClr val="FFFF00"/>
                </a:solidFill>
                <a:latin typeface="Monotype Corsiva" pitchFamily="66" charset="0"/>
                <a:cs typeface="+mn-cs"/>
              </a:rPr>
              <a:t>»</a:t>
            </a:r>
            <a:endParaRPr lang="ru-RU" sz="2000" dirty="0">
              <a:solidFill>
                <a:srgbClr val="FFFF00"/>
              </a:solidFill>
              <a:latin typeface="Monotype Corsiva" pitchFamily="66" charset="0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39079" y="6345816"/>
            <a:ext cx="1665841" cy="369332"/>
          </a:xfrm>
          <a:prstGeom prst="rect">
            <a:avLst/>
          </a:prstGeom>
          <a:solidFill>
            <a:srgbClr val="C00000">
              <a:alpha val="73000"/>
            </a:srgb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Comic Sans MS" pitchFamily="66" charset="0"/>
                <a:cs typeface="+mn-cs"/>
              </a:rPr>
              <a:t>Москва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фото кадетов\20140414_161330.jpg"/>
          <p:cNvPicPr/>
          <p:nvPr/>
        </p:nvPicPr>
        <p:blipFill>
          <a:blip r:embed="rId3" cstate="print">
            <a:lum bright="10000" contrast="10000"/>
          </a:blip>
          <a:srcRect l="3125" r="9869"/>
          <a:stretch>
            <a:fillRect/>
          </a:stretch>
        </p:blipFill>
        <p:spPr bwMode="auto">
          <a:xfrm rot="5400000">
            <a:off x="-1035844" y="1035843"/>
            <a:ext cx="6858000" cy="478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фото кадетов\20140414_161047.jpg"/>
          <p:cNvPicPr/>
          <p:nvPr/>
        </p:nvPicPr>
        <p:blipFill>
          <a:blip r:embed="rId4" cstate="print"/>
          <a:srcRect r="3125"/>
          <a:stretch>
            <a:fillRect/>
          </a:stretch>
        </p:blipFill>
        <p:spPr bwMode="auto">
          <a:xfrm rot="5400000">
            <a:off x="3536158" y="1250157"/>
            <a:ext cx="6857998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фото кадетов\20140414_160930.jpg"/>
          <p:cNvPicPr/>
          <p:nvPr/>
        </p:nvPicPr>
        <p:blipFill>
          <a:blip r:embed="rId3" cstate="print">
            <a:lum bright="20000" contrast="30000"/>
          </a:blip>
          <a:srcRect l="2064" r="29100"/>
          <a:stretch>
            <a:fillRect/>
          </a:stretch>
        </p:blipFill>
        <p:spPr bwMode="auto">
          <a:xfrm rot="5400000">
            <a:off x="-1000124" y="1000124"/>
            <a:ext cx="6858000" cy="485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фото кадетов\20140414_160520.jpg"/>
          <p:cNvPicPr/>
          <p:nvPr/>
        </p:nvPicPr>
        <p:blipFill>
          <a:blip r:embed="rId4" cstate="print">
            <a:lum bright="20000" contrast="30000"/>
          </a:blip>
          <a:srcRect t="9677" r="32141" b="5828"/>
          <a:stretch>
            <a:fillRect/>
          </a:stretch>
        </p:blipFill>
        <p:spPr bwMode="auto">
          <a:xfrm rot="5400000">
            <a:off x="3536157" y="1250157"/>
            <a:ext cx="6858000" cy="43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фото кадетов\20140414_161437.jpg"/>
          <p:cNvPicPr/>
          <p:nvPr/>
        </p:nvPicPr>
        <p:blipFill>
          <a:blip r:embed="rId3" cstate="print"/>
          <a:srcRect r="4302"/>
          <a:stretch>
            <a:fillRect/>
          </a:stretch>
        </p:blipFill>
        <p:spPr bwMode="auto">
          <a:xfrm rot="5238814">
            <a:off x="-690117" y="1443644"/>
            <a:ext cx="6475361" cy="39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фото кадетов\20140414_161851.jpg"/>
          <p:cNvPicPr/>
          <p:nvPr/>
        </p:nvPicPr>
        <p:blipFill>
          <a:blip r:embed="rId4" cstate="print"/>
          <a:srcRect r="6628"/>
          <a:stretch>
            <a:fillRect/>
          </a:stretch>
        </p:blipFill>
        <p:spPr bwMode="auto">
          <a:xfrm rot="5578963">
            <a:off x="3550104" y="1442453"/>
            <a:ext cx="6406198" cy="388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П.гр. КАДЕТЫ\S1051619.JPG"/>
          <p:cNvPicPr/>
          <p:nvPr/>
        </p:nvPicPr>
        <p:blipFill>
          <a:blip r:embed="rId3"/>
          <a:srcRect l="25494" r="15500"/>
          <a:stretch>
            <a:fillRect/>
          </a:stretch>
        </p:blipFill>
        <p:spPr bwMode="auto">
          <a:xfrm>
            <a:off x="0" y="0"/>
            <a:ext cx="5143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П.гр. КАДЕТЫ\S1051621.JPG"/>
          <p:cNvPicPr/>
          <p:nvPr/>
        </p:nvPicPr>
        <p:blipFill>
          <a:blip r:embed="rId4"/>
          <a:srcRect l="27278" r="18309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4" name="Рисунок 3" descr="C:\Users\Владелец\Desktop\П.гр. КАДЕТЫ\S1051632.JPG"/>
          <p:cNvPicPr/>
          <p:nvPr/>
        </p:nvPicPr>
        <p:blipFill>
          <a:blip r:embed="rId3"/>
          <a:srcRect t="4166" r="6249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Владелец\Desktop\П.гр. КАДЕТЫ\S1051648.JPG"/>
          <p:cNvPicPr/>
          <p:nvPr/>
        </p:nvPicPr>
        <p:blipFill>
          <a:blip r:embed="rId4"/>
          <a:srcRect l="17129" r="19551"/>
          <a:stretch>
            <a:fillRect/>
          </a:stretch>
        </p:blipFill>
        <p:spPr bwMode="auto">
          <a:xfrm>
            <a:off x="0" y="0"/>
            <a:ext cx="49291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П.гр. КАДЕТЫ\S105164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006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П.гр. КАДЕТЫ\S105164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0"/>
            <a:ext cx="471487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П.гр. КАДЕТЫ\S1051650.JPG"/>
          <p:cNvPicPr/>
          <p:nvPr/>
        </p:nvPicPr>
        <p:blipFill>
          <a:blip r:embed="rId3"/>
          <a:srcRect r="5714"/>
          <a:stretch>
            <a:fillRect/>
          </a:stretch>
        </p:blipFill>
        <p:spPr bwMode="auto">
          <a:xfrm>
            <a:off x="4429124" y="0"/>
            <a:ext cx="4714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П.гр. КАДЕТЫ\S1051637.JPG"/>
          <p:cNvPicPr/>
          <p:nvPr/>
        </p:nvPicPr>
        <p:blipFill>
          <a:blip r:embed="rId4"/>
          <a:srcRect l="7575"/>
          <a:stretch>
            <a:fillRect/>
          </a:stretch>
        </p:blipFill>
        <p:spPr bwMode="auto">
          <a:xfrm>
            <a:off x="-32" y="0"/>
            <a:ext cx="45005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П.гр. КАДЕТЫ\S1051636.JPG"/>
          <p:cNvPicPr/>
          <p:nvPr/>
        </p:nvPicPr>
        <p:blipFill>
          <a:blip r:embed="rId3"/>
          <a:srcRect l="7575" r="2801"/>
          <a:stretch>
            <a:fillRect/>
          </a:stretch>
        </p:blipFill>
        <p:spPr bwMode="auto">
          <a:xfrm>
            <a:off x="0" y="0"/>
            <a:ext cx="42862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П.гр. КАДЕТЫ\S1051622.JPG"/>
          <p:cNvPicPr/>
          <p:nvPr/>
        </p:nvPicPr>
        <p:blipFill>
          <a:blip r:embed="rId4"/>
          <a:srcRect l="16676" r="19653"/>
          <a:stretch>
            <a:fillRect/>
          </a:stretch>
        </p:blipFill>
        <p:spPr bwMode="auto">
          <a:xfrm>
            <a:off x="4214810" y="0"/>
            <a:ext cx="49291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П.гр. КАДЕТЫ\S1051664.JPG"/>
          <p:cNvPicPr/>
          <p:nvPr/>
        </p:nvPicPr>
        <p:blipFill>
          <a:blip r:embed="rId3"/>
          <a:srcRect r="4348"/>
          <a:stretch>
            <a:fillRect/>
          </a:stretch>
        </p:blipFill>
        <p:spPr bwMode="auto">
          <a:xfrm>
            <a:off x="0" y="0"/>
            <a:ext cx="47148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П.гр. КАДЕТЫ\S1051652.JPG"/>
          <p:cNvPicPr/>
          <p:nvPr/>
        </p:nvPicPr>
        <p:blipFill>
          <a:blip r:embed="rId4"/>
          <a:srcRect l="13033" b="3197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П.гр. КАДЕТЫ\S105165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006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П.гр. КАДЕТЫ\S105166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0"/>
            <a:ext cx="48577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abali.ru/wp-content/uploads/2013/05/9_maya-otechestvennaya_voyna_9_maya_1280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61503" cy="6858000"/>
          </a:xfrm>
          <a:prstGeom prst="rect">
            <a:avLst/>
          </a:prstGeom>
          <a:noFill/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 rot="21347403">
            <a:off x="296444" y="1776609"/>
            <a:ext cx="8601873" cy="2554545"/>
          </a:xfrm>
          <a:prstGeom prst="rect">
            <a:avLst/>
          </a:prstGeom>
          <a:solidFill>
            <a:srgbClr val="C00000">
              <a:alpha val="8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sz="1000" b="1" dirty="0" smtClean="0"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FFFF00"/>
                </a:solidFill>
                <a:latin typeface="Monotype Corsiva" pitchFamily="66" charset="0"/>
              </a:rPr>
              <a:t>«К патриотизму нельзя только привязывать,                                 </a:t>
            </a:r>
          </a:p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FFFF00"/>
                </a:solidFill>
                <a:latin typeface="Monotype Corsiva" pitchFamily="66" charset="0"/>
              </a:rPr>
              <a:t> его нужно заботливо воспитывать…»    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FFFF00"/>
                </a:solidFill>
                <a:latin typeface="Monotype Corsiva" pitchFamily="66" charset="0"/>
              </a:rPr>
              <a:t>                                                    Д.С. Лихачёв          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кадетская песня - Dance, Марш кадетов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6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П.гр. КАДЕТЫ\S1051661.JPG"/>
          <p:cNvPicPr/>
          <p:nvPr/>
        </p:nvPicPr>
        <p:blipFill>
          <a:blip r:embed="rId3"/>
          <a:srcRect t="3415"/>
          <a:stretch>
            <a:fillRect/>
          </a:stretch>
        </p:blipFill>
        <p:spPr bwMode="auto">
          <a:xfrm rot="21442446">
            <a:off x="1641024" y="188997"/>
            <a:ext cx="4858961" cy="62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Владелец\Desktop\П.гр. КАДЕТЫ\S10516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373062">
            <a:off x="1776697" y="210033"/>
            <a:ext cx="4782066" cy="6376089"/>
          </a:xfrm>
          <a:prstGeom prst="rect">
            <a:avLst/>
          </a:prstGeom>
          <a:noFill/>
        </p:spPr>
      </p:pic>
      <p:pic>
        <p:nvPicPr>
          <p:cNvPr id="5" name="Рисунок 4" descr="C:\Users\Владелец\AppData\Local\Microsoft\Windows\Temporary Internet Files\Content.Word\DSC_0482.jpg"/>
          <p:cNvPicPr/>
          <p:nvPr/>
        </p:nvPicPr>
        <p:blipFill>
          <a:blip r:embed="rId5" cstate="print">
            <a:lum bright="20000" contrast="40000"/>
          </a:blip>
          <a:srcRect l="8145" t="18680" r="43162" b="11296"/>
          <a:stretch>
            <a:fillRect/>
          </a:stretch>
        </p:blipFill>
        <p:spPr bwMode="auto">
          <a:xfrm rot="5215298">
            <a:off x="1177365" y="714346"/>
            <a:ext cx="6500836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kondakoff.com/blog/wp-content/uploads/2009/11/%D1%81adets_16.jpg"/>
          <p:cNvPicPr>
            <a:picLocks noChangeAspect="1" noChangeArrowheads="1"/>
          </p:cNvPicPr>
          <p:nvPr/>
        </p:nvPicPr>
        <p:blipFill>
          <a:blip r:embed="rId2"/>
          <a:srcRect r="3919"/>
          <a:stretch>
            <a:fillRect/>
          </a:stretch>
        </p:blipFill>
        <p:spPr bwMode="auto">
          <a:xfrm>
            <a:off x="-33" y="-24"/>
            <a:ext cx="9221565" cy="68580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21440243">
            <a:off x="1210565" y="5460524"/>
            <a:ext cx="6921808" cy="754053"/>
          </a:xfrm>
          <a:prstGeom prst="rect">
            <a:avLst/>
          </a:prstGeom>
          <a:solidFill>
            <a:srgbClr val="00B0F0">
              <a:alpha val="77000"/>
            </a:srgbClr>
          </a:solidFill>
        </p:spPr>
        <p:txBody>
          <a:bodyPr wrap="square" rtlCol="0">
            <a:spAutoFit/>
          </a:bodyPr>
          <a:lstStyle/>
          <a:p>
            <a:endParaRPr lang="ru-RU" sz="900" dirty="0" smtClean="0">
              <a:latin typeface="Comic Sans MS" pitchFamily="66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Сегодня кадет, завтра - защитник Родины!</a:t>
            </a:r>
            <a:endParaRPr lang="ru-RU" sz="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1000" dirty="0" smtClean="0">
              <a:latin typeface="Comic Sans MS" pitchFamily="66" charset="0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www.34.mchs.gov.ru/upload/iblock/d99/%20nwbmihr%20z29m_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6"/>
            <a:ext cx="9143992" cy="6857994"/>
          </a:xfrm>
          <a:prstGeom prst="rect">
            <a:avLst/>
          </a:prstGeom>
          <a:noFill/>
        </p:spPr>
      </p:pic>
      <p:pic>
        <p:nvPicPr>
          <p:cNvPr id="67588" name="Picture 4" descr="http://img-fotki.yandex.ru/get/5601/92630947.18d/0_78d12_aa5c6afa_XXL.jpg"/>
          <p:cNvPicPr>
            <a:picLocks noChangeAspect="1" noChangeArrowheads="1"/>
          </p:cNvPicPr>
          <p:nvPr/>
        </p:nvPicPr>
        <p:blipFill>
          <a:blip r:embed="rId3"/>
          <a:srcRect l="4687" b="37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http://mdkk11.ru/uploads/posts/2011-12/1323406776_dscf1561.jpg"/>
          <p:cNvPicPr>
            <a:picLocks noChangeAspect="1" noChangeArrowheads="1"/>
          </p:cNvPicPr>
          <p:nvPr/>
        </p:nvPicPr>
        <p:blipFill>
          <a:blip r:embed="rId3"/>
          <a:srcRect l="20833" r="5556" b="8621"/>
          <a:stretch>
            <a:fillRect/>
          </a:stretch>
        </p:blipFill>
        <p:spPr bwMode="auto">
          <a:xfrm>
            <a:off x="0" y="3071826"/>
            <a:ext cx="3786182" cy="3786174"/>
          </a:xfrm>
          <a:prstGeom prst="rect">
            <a:avLst/>
          </a:prstGeom>
          <a:noFill/>
        </p:spPr>
      </p:pic>
      <p:pic>
        <p:nvPicPr>
          <p:cNvPr id="51206" name="Picture 6" descr="http://www.krassever.ru/upload/resize_cache/iblock/ca5/800_600_1/%D0%BA%D0%B0%D0%B4%D0%B5%D1%82%D1%8B.jpg"/>
          <p:cNvPicPr>
            <a:picLocks noChangeAspect="1" noChangeArrowheads="1"/>
          </p:cNvPicPr>
          <p:nvPr/>
        </p:nvPicPr>
        <p:blipFill>
          <a:blip r:embed="rId4"/>
          <a:srcRect l="42813"/>
          <a:stretch>
            <a:fillRect/>
          </a:stretch>
        </p:blipFill>
        <p:spPr bwMode="auto">
          <a:xfrm>
            <a:off x="3786182" y="0"/>
            <a:ext cx="5357819" cy="6858000"/>
          </a:xfrm>
          <a:prstGeom prst="rect">
            <a:avLst/>
          </a:prstGeom>
          <a:noFill/>
        </p:spPr>
      </p:pic>
      <p:pic>
        <p:nvPicPr>
          <p:cNvPr id="51208" name="Picture 8" descr="http://mdkk11.ru/uploads/posts/2011-12/1323406725_dscf1551.jpg"/>
          <p:cNvPicPr>
            <a:picLocks noChangeAspect="1" noChangeArrowheads="1"/>
          </p:cNvPicPr>
          <p:nvPr/>
        </p:nvPicPr>
        <p:blipFill>
          <a:blip r:embed="rId5"/>
          <a:srcRect r="10833" b="6361"/>
          <a:stretch>
            <a:fillRect/>
          </a:stretch>
        </p:blipFill>
        <p:spPr bwMode="auto">
          <a:xfrm>
            <a:off x="-32" y="6351"/>
            <a:ext cx="3892069" cy="306545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moskadet.ru/images/7929dbf6-38b6-498e-8a07-ffff94fe642a.jpg"/>
          <p:cNvPicPr>
            <a:picLocks noChangeAspect="1" noChangeArrowheads="1"/>
          </p:cNvPicPr>
          <p:nvPr/>
        </p:nvPicPr>
        <p:blipFill>
          <a:blip r:embed="rId2"/>
          <a:srcRect l="9016" t="9868" r="10655"/>
          <a:stretch>
            <a:fillRect/>
          </a:stretch>
        </p:blipFill>
        <p:spPr bwMode="auto">
          <a:xfrm>
            <a:off x="-32" y="-26"/>
            <a:ext cx="9144032" cy="6858025"/>
          </a:xfrm>
          <a:prstGeom prst="rect">
            <a:avLst/>
          </a:prstGeom>
          <a:noFill/>
        </p:spPr>
      </p:pic>
      <p:pic>
        <p:nvPicPr>
          <p:cNvPr id="3" name="Picture 2" descr="http://serovglobus.ru/wp-content/uploads/2012/05/IMG_51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0" descr="http://img-fotki.yandex.ru/get/4209/it-pv.1f/0_39a79_8d7d00fc_XL.jpg"/>
          <p:cNvPicPr>
            <a:picLocks noChangeAspect="1" noChangeArrowheads="1"/>
          </p:cNvPicPr>
          <p:nvPr/>
        </p:nvPicPr>
        <p:blipFill>
          <a:blip r:embed="rId4"/>
          <a:srcRect r="41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6" descr="http://www.nios.ru/sites/default/files/images/kadetu/fb60c11c23b13528dd913837f0e119ef.jpg"/>
          <p:cNvPicPr>
            <a:picLocks noChangeAspect="1" noChangeArrowheads="1"/>
          </p:cNvPicPr>
          <p:nvPr/>
        </p:nvPicPr>
        <p:blipFill>
          <a:blip r:embed="rId5"/>
          <a:srcRect r="73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6" descr="http://dobro-vsem.ru/uploads/posts/2012-10/1350066522_getimage-8.jpg"/>
          <p:cNvPicPr>
            <a:picLocks noChangeAspect="1" noChangeArrowheads="1"/>
          </p:cNvPicPr>
          <p:nvPr/>
        </p:nvPicPr>
        <p:blipFill>
          <a:blip r:embed="rId6"/>
          <a:srcRect l="8357" r="26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mdkk11.ru/uploads/posts/2011-11/1320757507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2" descr="http://fskk.ru/images/news/2010/11/10/1290644398_22906.jpg"/>
          <p:cNvPicPr>
            <a:picLocks noChangeAspect="1" noChangeArrowheads="1"/>
          </p:cNvPicPr>
          <p:nvPr/>
        </p:nvPicPr>
        <p:blipFill>
          <a:blip r:embed="rId3"/>
          <a:srcRect l="7843" r="3253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pic>
        <p:nvPicPr>
          <p:cNvPr id="4" name="Picture 4" descr="http://mdkk11.ru/uploads/posts/2013-05/1369553642_dscn05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Picture 6" descr="http://mdkk11.ru/uploads/posts/2013-05/1369553696_dscn05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8" descr="http://mdkk11.ru/uploads/posts/2013-05/1369553646_dscn055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6" descr="http://schuvi7.mskobr.ru/images/cms/data/dsc8007.jpg"/>
          <p:cNvPicPr>
            <a:picLocks noChangeAspect="1" noChangeArrowheads="1"/>
          </p:cNvPicPr>
          <p:nvPr/>
        </p:nvPicPr>
        <p:blipFill>
          <a:blip r:embed="rId7"/>
          <a:srcRect r="4687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9" name="Picture 4" descr="http://mdkk11.ru/uploads/posts/2011-11/1320415458_09-parad-na-krasnoy-ploschadi.jpg"/>
          <p:cNvPicPr>
            <a:picLocks noChangeAspect="1" noChangeArrowheads="1"/>
          </p:cNvPicPr>
          <p:nvPr/>
        </p:nvPicPr>
        <p:blipFill>
          <a:blip r:embed="rId8"/>
          <a:srcRect r="3509" b="16374"/>
          <a:stretch>
            <a:fillRect/>
          </a:stretch>
        </p:blipFill>
        <p:spPr bwMode="auto">
          <a:xfrm>
            <a:off x="0" y="3714752"/>
            <a:ext cx="4725820" cy="3143248"/>
          </a:xfrm>
          <a:prstGeom prst="rect">
            <a:avLst/>
          </a:prstGeom>
          <a:noFill/>
        </p:spPr>
      </p:pic>
      <p:pic>
        <p:nvPicPr>
          <p:cNvPr id="10" name="Picture 8" descr="http://mdkk11.ru/uploads/posts/2011-11/1320415480_11-parad-na-krasnoy-ploschadi.jpg"/>
          <p:cNvPicPr>
            <a:picLocks noChangeAspect="1" noChangeArrowheads="1"/>
          </p:cNvPicPr>
          <p:nvPr/>
        </p:nvPicPr>
        <p:blipFill>
          <a:blip r:embed="rId9"/>
          <a:srcRect l="9259" b="14814"/>
          <a:stretch>
            <a:fillRect/>
          </a:stretch>
        </p:blipFill>
        <p:spPr bwMode="auto">
          <a:xfrm>
            <a:off x="4714876" y="3739522"/>
            <a:ext cx="4429124" cy="3118502"/>
          </a:xfrm>
          <a:prstGeom prst="rect">
            <a:avLst/>
          </a:prstGeom>
          <a:noFill/>
        </p:spPr>
      </p:pic>
      <p:pic>
        <p:nvPicPr>
          <p:cNvPr id="11" name="Picture 10" descr="http://news.mail.ru/prev670x400/pic/05/db/image13029284_20e84aa7722b07677a33995c451dc54b.jpg"/>
          <p:cNvPicPr>
            <a:picLocks noChangeAspect="1" noChangeArrowheads="1"/>
          </p:cNvPicPr>
          <p:nvPr/>
        </p:nvPicPr>
        <p:blipFill>
          <a:blip r:embed="rId10"/>
          <a:srcRect r="18484"/>
          <a:stretch>
            <a:fillRect/>
          </a:stretch>
        </p:blipFill>
        <p:spPr bwMode="auto">
          <a:xfrm>
            <a:off x="0" y="0"/>
            <a:ext cx="5072066" cy="3714752"/>
          </a:xfrm>
          <a:prstGeom prst="rect">
            <a:avLst/>
          </a:prstGeom>
          <a:noFill/>
        </p:spPr>
      </p:pic>
      <p:pic>
        <p:nvPicPr>
          <p:cNvPr id="12" name="Picture 4" descr="http://prm.ru/data/news/20130508_171423_img_1241913697.jpg"/>
          <p:cNvPicPr>
            <a:picLocks noChangeAspect="1" noChangeArrowheads="1"/>
          </p:cNvPicPr>
          <p:nvPr/>
        </p:nvPicPr>
        <p:blipFill>
          <a:blip r:embed="rId11"/>
          <a:srcRect l="5646"/>
          <a:stretch>
            <a:fillRect/>
          </a:stretch>
        </p:blipFill>
        <p:spPr bwMode="auto">
          <a:xfrm>
            <a:off x="4857752" y="-24"/>
            <a:ext cx="4286248" cy="3786214"/>
          </a:xfrm>
          <a:prstGeom prst="rect">
            <a:avLst/>
          </a:prstGeom>
          <a:noFill/>
        </p:spPr>
      </p:pic>
      <p:pic>
        <p:nvPicPr>
          <p:cNvPr id="14" name="Picture 6" descr="http://strangeworlds.at.ua/kartinki2/mai2013/parad_v_moskve.jpg"/>
          <p:cNvPicPr>
            <a:picLocks noChangeAspect="1" noChangeArrowheads="1"/>
          </p:cNvPicPr>
          <p:nvPr/>
        </p:nvPicPr>
        <p:blipFill>
          <a:blip r:embed="rId12"/>
          <a:srcRect l="3730" r="4494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 rot="21312624">
            <a:off x="1219829" y="5806376"/>
            <a:ext cx="7343677" cy="523220"/>
          </a:xfrm>
          <a:prstGeom prst="rect">
            <a:avLst/>
          </a:prstGeom>
          <a:solidFill>
            <a:srgbClr val="7030A0">
              <a:alpha val="83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Репетиция парада на Красной площади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varlamov.me/img/9may10salut/23.jpg"/>
          <p:cNvPicPr>
            <a:picLocks noChangeAspect="1" noChangeArrowheads="1"/>
          </p:cNvPicPr>
          <p:nvPr/>
        </p:nvPicPr>
        <p:blipFill>
          <a:blip r:embed="rId2"/>
          <a:srcRect r="6250" b="25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8614" name="Picture 6" descr="http://varlamov.me/img/9may10salut/22.jpg"/>
          <p:cNvPicPr>
            <a:picLocks noChangeAspect="1" noChangeArrowheads="1"/>
          </p:cNvPicPr>
          <p:nvPr/>
        </p:nvPicPr>
        <p:blipFill>
          <a:blip r:embed="rId3"/>
          <a:srcRect l="3125" b="2467"/>
          <a:stretch>
            <a:fillRect/>
          </a:stretch>
        </p:blipFill>
        <p:spPr bwMode="auto">
          <a:xfrm>
            <a:off x="0" y="-4747"/>
            <a:ext cx="9144000" cy="6862747"/>
          </a:xfrm>
          <a:prstGeom prst="rect">
            <a:avLst/>
          </a:prstGeom>
          <a:noFill/>
        </p:spPr>
      </p:pic>
      <p:pic>
        <p:nvPicPr>
          <p:cNvPr id="68616" name="Picture 8" descr="http://wwwmailru.ru/uploads/posts/91e8c7cb425ff70ef0f017bb6c3cf506.jpg"/>
          <p:cNvPicPr>
            <a:picLocks noChangeAspect="1" noChangeArrowheads="1"/>
          </p:cNvPicPr>
          <p:nvPr/>
        </p:nvPicPr>
        <p:blipFill>
          <a:blip r:embed="rId4"/>
          <a:srcRect l="4934" b="7401"/>
          <a:stretch>
            <a:fillRect/>
          </a:stretch>
        </p:blipFill>
        <p:spPr bwMode="auto">
          <a:xfrm>
            <a:off x="-32" y="-4746"/>
            <a:ext cx="9144032" cy="6862746"/>
          </a:xfrm>
          <a:prstGeom prst="rect">
            <a:avLst/>
          </a:prstGeom>
          <a:noFill/>
        </p:spPr>
      </p:pic>
      <p:pic>
        <p:nvPicPr>
          <p:cNvPr id="68618" name="Picture 10" descr="http://euro-tours.travel/images/chechia/foto_na_glavnuju_turizm/novosti_novogodnij_fejerver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3" y="5"/>
            <a:ext cx="9143993" cy="6857995"/>
          </a:xfrm>
          <a:prstGeom prst="rect">
            <a:avLst/>
          </a:prstGeom>
          <a:noFill/>
        </p:spPr>
      </p:pic>
      <p:pic>
        <p:nvPicPr>
          <p:cNvPr id="68620" name="Picture 12" descr="http://img-fotki.yandex.ru/get/38/marinaanru.0/0_17669_840985b4_XL.jpg"/>
          <p:cNvPicPr>
            <a:picLocks noChangeAspect="1" noChangeArrowheads="1"/>
          </p:cNvPicPr>
          <p:nvPr/>
        </p:nvPicPr>
        <p:blipFill>
          <a:blip r:embed="rId6"/>
          <a:srcRect l="3750" b="7517"/>
          <a:stretch>
            <a:fillRect/>
          </a:stretch>
        </p:blipFill>
        <p:spPr bwMode="auto">
          <a:xfrm>
            <a:off x="-33" y="0"/>
            <a:ext cx="9142741" cy="6858000"/>
          </a:xfrm>
          <a:prstGeom prst="rect">
            <a:avLst/>
          </a:prstGeom>
          <a:noFill/>
        </p:spPr>
      </p:pic>
      <p:pic>
        <p:nvPicPr>
          <p:cNvPr id="68622" name="Picture 14" descr="http://img0.liveinternet.ru/images/attach/c/1/58/879/58879725_1273527065_14.jpg"/>
          <p:cNvPicPr>
            <a:picLocks noChangeAspect="1" noChangeArrowheads="1"/>
          </p:cNvPicPr>
          <p:nvPr/>
        </p:nvPicPr>
        <p:blipFill>
          <a:blip r:embed="rId7"/>
          <a:srcRect r="5811" b="3212"/>
          <a:stretch>
            <a:fillRect/>
          </a:stretch>
        </p:blipFill>
        <p:spPr bwMode="auto">
          <a:xfrm>
            <a:off x="-32" y="-19043"/>
            <a:ext cx="9144032" cy="687704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 rot="21242786">
            <a:off x="247236" y="5477029"/>
            <a:ext cx="3760966" cy="830997"/>
          </a:xfrm>
          <a:prstGeom prst="rect">
            <a:avLst/>
          </a:prstGeom>
          <a:solidFill>
            <a:srgbClr val="7030A0">
              <a:alpha val="83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Москва. День Победы.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Праздничный салют.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Pictures\untitl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9144033" cy="6858025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3" name="TextBox 2"/>
          <p:cNvSpPr txBox="1"/>
          <p:nvPr/>
        </p:nvSpPr>
        <p:spPr>
          <a:xfrm>
            <a:off x="571472" y="500042"/>
            <a:ext cx="2605200" cy="144655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ru-RU" sz="8800" b="1" i="1" dirty="0" smtClean="0">
                <a:solidFill>
                  <a:srgbClr val="FFFF00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УРА!</a:t>
            </a:r>
            <a:endParaRPr lang="ru-RU" sz="8800" b="1" i="1" dirty="0">
              <a:solidFill>
                <a:srgbClr val="FFFF00"/>
              </a:solidFill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2643182"/>
            <a:ext cx="3001143" cy="141577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ru-RU" sz="8600" b="1" i="1" dirty="0" smtClean="0">
                <a:solidFill>
                  <a:srgbClr val="FFFF00"/>
                </a:solidFill>
                <a:latin typeface="Georgia" pitchFamily="18" charset="0"/>
              </a:rPr>
              <a:t>УРА!</a:t>
            </a:r>
            <a:endParaRPr lang="ru-RU" sz="8600" b="1" i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2548" y="4778415"/>
            <a:ext cx="2499980" cy="150810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ru-RU" sz="9200" b="1" i="1" dirty="0" smtClean="0">
                <a:solidFill>
                  <a:srgbClr val="FFFF00"/>
                </a:solidFill>
              </a:rPr>
              <a:t>УРА!</a:t>
            </a:r>
            <a:endParaRPr lang="ru-RU" sz="9200" b="1" i="1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i036.radikal.ru/0908/15/e38899e2fae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144012" cy="6858009"/>
          </a:xfrm>
          <a:prstGeom prst="rect">
            <a:avLst/>
          </a:prstGeom>
          <a:noFill/>
        </p:spPr>
      </p:pic>
      <p:pic>
        <p:nvPicPr>
          <p:cNvPr id="1032" name="Picture 8" descr="http://s56.radikal.ru/i152/1209/0d/1ac7ad48f20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3" y="-24"/>
            <a:ext cx="9144033" cy="6858024"/>
          </a:xfrm>
          <a:prstGeom prst="rect">
            <a:avLst/>
          </a:prstGeom>
          <a:noFill/>
        </p:spPr>
      </p:pic>
      <p:pic>
        <p:nvPicPr>
          <p:cNvPr id="9" name="Picture 2" descr="http://atrin.ru/images/custom/01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22417"/>
            <a:ext cx="9144000" cy="688041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bestgif.su/_ph/37/2/99914901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856"/>
            <a:ext cx="9144000" cy="6897856"/>
          </a:xfrm>
          <a:prstGeom prst="rect">
            <a:avLst/>
          </a:prstGeom>
          <a:noFill/>
        </p:spPr>
      </p:pic>
      <p:pic>
        <p:nvPicPr>
          <p:cNvPr id="3" name="Pesni_k_9_maya_-_Schastlivyj_maj_..._Lyubimyj_kraj_.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osonogoe.ru/uploads/images/9/9/7/d/1/2888aa383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soldatru.ru/photo/texts/757_add1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battlemoscow.narod.ru/photo/b553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sgpa.ru/upload/medialibrary/262/2620ad45fe4ec773c988f4722b8de307.jpg"/>
          <p:cNvPicPr/>
          <p:nvPr/>
        </p:nvPicPr>
        <p:blipFill>
          <a:blip r:embed="rId5"/>
          <a:srcRect r="3906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s46.radikal.ru/i111/1106/9a/0a1cab27db11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gazeta.lv/images/8295-3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eurasian-defence.ru/sites/default/files/Stalingrad/x_5ecb8967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g11.nnm.ru/7/8/9/7/4/4621ac3483af3c22bf6d05a91d0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.allday.ru/ef/2e/bf/1322386998_5408.pn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vvoina1939-1945.ucoz.ru/_ph/5/289200604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g-fotki.yandex.ru/get/4912/128731516.8/0_525d9_6bee6a64_L.jpg"/>
          <p:cNvPicPr/>
          <p:nvPr/>
        </p:nvPicPr>
        <p:blipFill>
          <a:blip r:embed="rId12"/>
          <a:srcRect t="111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img12.nnm.ru/b/1/3/8/0/4a53c55e58f0b3e9b1319dfa389.jpg"/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3968" cy="685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Рисунок 14" descr="http://festival.1september.ru/articles/590753/presentation/19.JPG"/>
          <p:cNvPicPr/>
          <p:nvPr/>
        </p:nvPicPr>
        <p:blipFill>
          <a:blip r:embed="rId15"/>
          <a:srcRect l="4810" t="3419" r="4115" b="363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usiter.com/uploads/20120421/moskva+-+1941+vostochnij+front+vtoraya+mirovaya+vojna+1858090014.jpg"/>
          <p:cNvPicPr/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pohodd.ru/gal/d/5492-1/1170.jpg"/>
          <p:cNvPicPr/>
          <p:nvPr/>
        </p:nvPicPr>
        <p:blipFill>
          <a:blip r:embed="rId17"/>
          <a:srcRect t="2857" b="34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www.moifigurki.ru/attachment.php?attachmentid=7634&amp;d=1291560014&amp;stc=1"/>
          <p:cNvPicPr/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www.mkvv.ru/foto/partizan4.jpg"/>
          <p:cNvPicPr/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content.foto.mail.ru/mail/utrennij_dogdik/_answers/i-4457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-32" y="0"/>
            <a:ext cx="920144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9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sday.ru/photos/55_184.jpg"/>
          <p:cNvPicPr>
            <a:picLocks noChangeAspect="1" noChangeArrowheads="1"/>
          </p:cNvPicPr>
          <p:nvPr/>
        </p:nvPicPr>
        <p:blipFill>
          <a:blip r:embed="rId2"/>
          <a:srcRect b="7572"/>
          <a:stretch>
            <a:fillRect/>
          </a:stretch>
        </p:blipFill>
        <p:spPr bwMode="auto">
          <a:xfrm>
            <a:off x="-33" y="6351"/>
            <a:ext cx="9162603" cy="6851649"/>
          </a:xfrm>
          <a:prstGeom prst="rect">
            <a:avLst/>
          </a:prstGeom>
          <a:noFill/>
        </p:spPr>
      </p:pic>
      <p:pic>
        <p:nvPicPr>
          <p:cNvPr id="1028" name="Picture 4" descr="http://5-tv.ru/shared/files/201202/2591_1996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http://s52.radikal.ru/i136/0904/86/01919782a825.jpg"/>
          <p:cNvPicPr>
            <a:picLocks noChangeAspect="1" noChangeArrowheads="1"/>
          </p:cNvPicPr>
          <p:nvPr/>
        </p:nvPicPr>
        <p:blipFill>
          <a:blip r:embed="rId4"/>
          <a:srcRect b="3750"/>
          <a:stretch>
            <a:fillRect/>
          </a:stretch>
        </p:blipFill>
        <p:spPr bwMode="auto">
          <a:xfrm>
            <a:off x="-32" y="-24"/>
            <a:ext cx="9218868" cy="6858024"/>
          </a:xfrm>
          <a:prstGeom prst="rect">
            <a:avLst/>
          </a:prstGeom>
          <a:noFill/>
        </p:spPr>
      </p:pic>
      <p:pic>
        <p:nvPicPr>
          <p:cNvPr id="1032" name="Picture 8" descr="http://www.kinofilms.ua/images/photos/big/3199.jpg"/>
          <p:cNvPicPr>
            <a:picLocks noChangeAspect="1" noChangeArrowheads="1"/>
          </p:cNvPicPr>
          <p:nvPr/>
        </p:nvPicPr>
        <p:blipFill>
          <a:blip r:embed="rId5"/>
          <a:srcRect r="3574"/>
          <a:stretch>
            <a:fillRect/>
          </a:stretch>
        </p:blipFill>
        <p:spPr bwMode="auto">
          <a:xfrm>
            <a:off x="0" y="-4759"/>
            <a:ext cx="9215470" cy="6862759"/>
          </a:xfrm>
          <a:prstGeom prst="rect">
            <a:avLst/>
          </a:prstGeom>
          <a:noFill/>
        </p:spPr>
      </p:pic>
      <p:pic>
        <p:nvPicPr>
          <p:cNvPr id="1036" name="Picture 12" descr="http://cadet.org.ua/uploads/posts/2011-05/1306415997__dsc8126-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2" y="14299"/>
            <a:ext cx="9234418" cy="6843701"/>
          </a:xfrm>
          <a:prstGeom prst="rect">
            <a:avLst/>
          </a:prstGeom>
          <a:noFill/>
        </p:spPr>
      </p:pic>
      <p:pic>
        <p:nvPicPr>
          <p:cNvPr id="9" name="Picture 7" descr="DSC_776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-24"/>
            <a:ext cx="9215470" cy="6897456"/>
          </a:xfrm>
          <a:prstGeom prst="rect">
            <a:avLst/>
          </a:prstGeom>
          <a:noFill/>
        </p:spPr>
      </p:pic>
      <p:pic>
        <p:nvPicPr>
          <p:cNvPr id="10" name="Picture 8" descr="DSC_7928"/>
          <p:cNvPicPr>
            <a:picLocks noChangeAspect="1" noChangeArrowheads="1"/>
          </p:cNvPicPr>
          <p:nvPr/>
        </p:nvPicPr>
        <p:blipFill>
          <a:blip r:embed="rId8" cstate="print"/>
          <a:srcRect l="27725" t="8129" b="9259"/>
          <a:stretch>
            <a:fillRect/>
          </a:stretch>
        </p:blipFill>
        <p:spPr bwMode="auto">
          <a:xfrm>
            <a:off x="0" y="-24"/>
            <a:ext cx="9215470" cy="6858024"/>
          </a:xfrm>
          <a:prstGeom prst="rect">
            <a:avLst/>
          </a:prstGeom>
          <a:noFill/>
        </p:spPr>
      </p:pic>
      <p:pic>
        <p:nvPicPr>
          <p:cNvPr id="11" name="Picture 6" descr="_MG_5847"/>
          <p:cNvPicPr>
            <a:picLocks noChangeAspect="1" noChangeArrowheads="1"/>
          </p:cNvPicPr>
          <p:nvPr/>
        </p:nvPicPr>
        <p:blipFill>
          <a:blip r:embed="rId9" cstate="print"/>
          <a:srcRect l="7812" t="11078" r="13281" b="3476"/>
          <a:stretch>
            <a:fillRect/>
          </a:stretch>
        </p:blipFill>
        <p:spPr bwMode="auto">
          <a:xfrm>
            <a:off x="-23813" y="0"/>
            <a:ext cx="9239283" cy="6929462"/>
          </a:xfrm>
          <a:prstGeom prst="rect">
            <a:avLst/>
          </a:prstGeom>
          <a:noFill/>
        </p:spPr>
      </p:pic>
      <p:pic>
        <p:nvPicPr>
          <p:cNvPr id="12" name="Рисунок 11" descr="DSC_9991"/>
          <p:cNvPicPr/>
          <p:nvPr/>
        </p:nvPicPr>
        <p:blipFill>
          <a:blip r:embed="rId10" cstate="print"/>
          <a:srcRect l="10526" t="4869" r="8351"/>
          <a:stretch>
            <a:fillRect/>
          </a:stretch>
        </p:blipFill>
        <p:spPr bwMode="auto">
          <a:xfrm>
            <a:off x="0" y="0"/>
            <a:ext cx="9215470" cy="6929462"/>
          </a:xfrm>
          <a:prstGeom prst="rect">
            <a:avLst/>
          </a:prstGeom>
          <a:noFill/>
        </p:spPr>
      </p:pic>
      <p:pic>
        <p:nvPicPr>
          <p:cNvPr id="13" name="Picture 9" descr="http://www.moskadet.ru/images/10829401-5bdc-4fc8-8a8d-1c6a1eb603e3.jpg"/>
          <p:cNvPicPr>
            <a:picLocks noChangeAspect="1" noChangeArrowheads="1"/>
          </p:cNvPicPr>
          <p:nvPr/>
        </p:nvPicPr>
        <p:blipFill>
          <a:blip r:embed="rId11"/>
          <a:srcRect l="16068" t="3676" r="3124" b="11458"/>
          <a:stretch>
            <a:fillRect/>
          </a:stretch>
        </p:blipFill>
        <p:spPr bwMode="auto">
          <a:xfrm>
            <a:off x="-214346" y="1"/>
            <a:ext cx="9429816" cy="6929462"/>
          </a:xfrm>
          <a:prstGeom prst="rect">
            <a:avLst/>
          </a:prstGeom>
          <a:noFill/>
        </p:spPr>
      </p:pic>
      <p:pic>
        <p:nvPicPr>
          <p:cNvPr id="14" name="Picture 10" descr="http://serovglobus.ru/wp-content/uploads/2012/05/IMG_5147.jpg"/>
          <p:cNvPicPr>
            <a:picLocks noChangeAspect="1" noChangeArrowheads="1"/>
          </p:cNvPicPr>
          <p:nvPr/>
        </p:nvPicPr>
        <p:blipFill>
          <a:blip r:embed="rId12"/>
          <a:srcRect l="19587" r="12371" b="15006"/>
          <a:stretch>
            <a:fillRect/>
          </a:stretch>
        </p:blipFill>
        <p:spPr bwMode="auto">
          <a:xfrm>
            <a:off x="-214346" y="-1"/>
            <a:ext cx="5357850" cy="6913373"/>
          </a:xfrm>
          <a:prstGeom prst="rect">
            <a:avLst/>
          </a:prstGeom>
          <a:noFill/>
        </p:spPr>
      </p:pic>
      <p:pic>
        <p:nvPicPr>
          <p:cNvPr id="15" name="Picture 2" descr="http://moskadet.ru/images/75ef85bf-a955-4ae5-8216-3c6cf2d39b98.jpg"/>
          <p:cNvPicPr>
            <a:picLocks noChangeAspect="1" noChangeArrowheads="1"/>
          </p:cNvPicPr>
          <p:nvPr/>
        </p:nvPicPr>
        <p:blipFill>
          <a:blip r:embed="rId13"/>
          <a:srcRect l="57900" t="12264" r="6260" b="15608"/>
          <a:stretch>
            <a:fillRect/>
          </a:stretch>
        </p:blipFill>
        <p:spPr bwMode="auto">
          <a:xfrm>
            <a:off x="5041021" y="0"/>
            <a:ext cx="4174449" cy="6929462"/>
          </a:xfrm>
          <a:prstGeom prst="rect">
            <a:avLst/>
          </a:prstGeom>
          <a:noFill/>
        </p:spPr>
      </p:pic>
      <p:pic>
        <p:nvPicPr>
          <p:cNvPr id="1038" name="Picture 14" descr="http://www.velikoeschool.ru/v2/wp-content/uploads/2013/03/IMG_2868.jpg"/>
          <p:cNvPicPr>
            <a:picLocks noChangeAspect="1" noChangeArrowheads="1"/>
          </p:cNvPicPr>
          <p:nvPr/>
        </p:nvPicPr>
        <p:blipFill>
          <a:blip r:embed="rId14"/>
          <a:srcRect l="9115" t="4123" r="490"/>
          <a:stretch>
            <a:fillRect/>
          </a:stretch>
        </p:blipFill>
        <p:spPr bwMode="auto">
          <a:xfrm>
            <a:off x="-214346" y="1"/>
            <a:ext cx="9429816" cy="6929462"/>
          </a:xfrm>
          <a:prstGeom prst="rect">
            <a:avLst/>
          </a:prstGeom>
          <a:noFill/>
        </p:spPr>
      </p:pic>
      <p:pic>
        <p:nvPicPr>
          <p:cNvPr id="16" name="Рисунок 15" descr="S6003883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214346" y="1"/>
            <a:ext cx="9429816" cy="6929462"/>
          </a:xfrm>
          <a:prstGeom prst="rect">
            <a:avLst/>
          </a:prstGeom>
          <a:noFill/>
        </p:spPr>
      </p:pic>
      <p:pic>
        <p:nvPicPr>
          <p:cNvPr id="17" name="Picture 2" descr="http://fskk.ru/images/news/2010/12/22/1293037596_64835.jpg"/>
          <p:cNvPicPr>
            <a:picLocks noChangeAspect="1" noChangeArrowheads="1"/>
          </p:cNvPicPr>
          <p:nvPr/>
        </p:nvPicPr>
        <p:blipFill>
          <a:blip r:embed="rId16"/>
          <a:srcRect l="24237" r="11066"/>
          <a:stretch>
            <a:fillRect/>
          </a:stretch>
        </p:blipFill>
        <p:spPr bwMode="auto">
          <a:xfrm>
            <a:off x="3786182" y="1"/>
            <a:ext cx="5429288" cy="6929462"/>
          </a:xfrm>
          <a:prstGeom prst="rect">
            <a:avLst/>
          </a:prstGeom>
          <a:noFill/>
        </p:spPr>
      </p:pic>
      <p:pic>
        <p:nvPicPr>
          <p:cNvPr id="33794" name="Picture 2" descr="http://mdkk11.ru/uploads/posts/2011-12/1323406702_dscf1541.jpg"/>
          <p:cNvPicPr>
            <a:picLocks noChangeAspect="1" noChangeArrowheads="1"/>
          </p:cNvPicPr>
          <p:nvPr/>
        </p:nvPicPr>
        <p:blipFill>
          <a:blip r:embed="rId17"/>
          <a:srcRect l="4759" r="11184"/>
          <a:stretch>
            <a:fillRect/>
          </a:stretch>
        </p:blipFill>
        <p:spPr bwMode="auto">
          <a:xfrm>
            <a:off x="-214346" y="357166"/>
            <a:ext cx="4000528" cy="657229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0"/>
                            </p:stCondLst>
                            <p:childTnLst>
                              <p:par>
                                <p:cTn id="5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3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000"/>
                            </p:stCondLst>
                            <p:childTnLst>
                              <p:par>
                                <p:cTn id="5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>
                <a:alpha val="0"/>
              </a:srgbClr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ack-in-ussr.info/wp-content/uploads/2012/01/moscow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5072098" cy="678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rot="21381051">
            <a:off x="642910" y="4040910"/>
            <a:ext cx="8055154" cy="1600438"/>
          </a:xfrm>
          <a:prstGeom prst="rect">
            <a:avLst/>
          </a:prstGeom>
          <a:gradFill>
            <a:gsLst>
              <a:gs pos="100000">
                <a:srgbClr val="FFF200">
                  <a:alpha val="0"/>
                </a:srgbClr>
              </a:gs>
              <a:gs pos="45000">
                <a:srgbClr val="FF7A00"/>
              </a:gs>
              <a:gs pos="83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сентября 1941 - 20 апреля 1942 </a:t>
            </a:r>
          </a:p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Битва за Москву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g-fotki.yandex.ru/get/4404/g-pestowa.1a/0_79312_72bbd733_XL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9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www.help-rus-student.ru/pictures/12/682_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"/>
            <a:ext cx="9193029" cy="6858000"/>
          </a:xfrm>
          <a:prstGeom prst="rect">
            <a:avLst/>
          </a:prstGeom>
          <a:noFill/>
        </p:spPr>
      </p:pic>
      <p:pic>
        <p:nvPicPr>
          <p:cNvPr id="3" name="Picture 6" descr="http://img12.nnm.ru/e/2/d/6/3/83352b1a04bf041ca25f4a74b7b_pr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215471" cy="6858001"/>
          </a:xfrm>
          <a:prstGeom prst="rect">
            <a:avLst/>
          </a:prstGeom>
          <a:noFill/>
        </p:spPr>
      </p:pic>
      <p:pic>
        <p:nvPicPr>
          <p:cNvPr id="4" name="Picture 8" descr="http://www.co1858.ru/uploads/posts/2013-01/1359098670_017-stalingrad-s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-24"/>
            <a:ext cx="9215470" cy="6858024"/>
          </a:xfrm>
          <a:prstGeom prst="rect">
            <a:avLst/>
          </a:prstGeom>
          <a:noFill/>
        </p:spPr>
      </p:pic>
      <p:pic>
        <p:nvPicPr>
          <p:cNvPr id="6" name="Picture 4" descr="http://img-fotki.yandex.ru/get/6439/35340376.78/0_a99cc_22509e03_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1512" y="0"/>
            <a:ext cx="9276980" cy="6857999"/>
          </a:xfrm>
          <a:prstGeom prst="rect">
            <a:avLst/>
          </a:prstGeom>
          <a:noFill/>
        </p:spPr>
      </p:pic>
      <p:pic>
        <p:nvPicPr>
          <p:cNvPr id="7" name="Picture 22" descr="http://vtbrussia.ru/upload/iblock/c2c/12_vtbrussia_687x450.jpg"/>
          <p:cNvPicPr>
            <a:picLocks noChangeAspect="1" noChangeArrowheads="1"/>
          </p:cNvPicPr>
          <p:nvPr/>
        </p:nvPicPr>
        <p:blipFill>
          <a:blip r:embed="rId6"/>
          <a:srcRect r="4900"/>
          <a:stretch>
            <a:fillRect/>
          </a:stretch>
        </p:blipFill>
        <p:spPr bwMode="auto">
          <a:xfrm>
            <a:off x="-71471" y="0"/>
            <a:ext cx="9334547" cy="6857999"/>
          </a:xfrm>
          <a:prstGeom prst="rect">
            <a:avLst/>
          </a:prstGeom>
          <a:noFill/>
        </p:spPr>
      </p:pic>
      <p:pic>
        <p:nvPicPr>
          <p:cNvPr id="43010" name="Picture 2" descr="http://cs10959.userapi.com/g35278458/a_061324c8.jpg"/>
          <p:cNvPicPr>
            <a:picLocks noChangeAspect="1" noChangeArrowheads="1"/>
          </p:cNvPicPr>
          <p:nvPr/>
        </p:nvPicPr>
        <p:blipFill>
          <a:blip r:embed="rId7"/>
          <a:srcRect b="9819"/>
          <a:stretch>
            <a:fillRect/>
          </a:stretch>
        </p:blipFill>
        <p:spPr bwMode="auto">
          <a:xfrm>
            <a:off x="2000232" y="-71462"/>
            <a:ext cx="5357850" cy="692946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 rot="21381051">
            <a:off x="1115241" y="4603671"/>
            <a:ext cx="7130285" cy="1600438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40000"/>
                </a:srgbClr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июля 1942 - 2 февраля 1943 </a:t>
            </a:r>
          </a:p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Сталинградская битва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festival.1september.ru/articles/631809/presentation/8.JPG"/>
          <p:cNvPicPr>
            <a:picLocks noChangeAspect="1" noChangeArrowheads="1"/>
          </p:cNvPicPr>
          <p:nvPr/>
        </p:nvPicPr>
        <p:blipFill>
          <a:blip r:embed="rId2"/>
          <a:srcRect l="3292" t="3375" b="4392"/>
          <a:stretch>
            <a:fillRect/>
          </a:stretch>
        </p:blipFill>
        <p:spPr bwMode="auto">
          <a:xfrm>
            <a:off x="-32" y="0"/>
            <a:ext cx="9191942" cy="6858024"/>
          </a:xfrm>
          <a:prstGeom prst="rect">
            <a:avLst/>
          </a:prstGeom>
          <a:noFill/>
        </p:spPr>
      </p:pic>
      <p:pic>
        <p:nvPicPr>
          <p:cNvPr id="3" name="Picture 2" descr="http://vi.ill.in.ua/m/950x0/6616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71462"/>
            <a:ext cx="9239283" cy="6929462"/>
          </a:xfrm>
          <a:prstGeom prst="rect">
            <a:avLst/>
          </a:prstGeom>
          <a:noFill/>
        </p:spPr>
      </p:pic>
      <p:pic>
        <p:nvPicPr>
          <p:cNvPr id="4" name="Picture 4" descr="http://vi.ill.in.ua/m/950x0/6616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215470" cy="6858000"/>
          </a:xfrm>
          <a:prstGeom prst="rect">
            <a:avLst/>
          </a:prstGeom>
          <a:noFill/>
        </p:spPr>
      </p:pic>
      <p:pic>
        <p:nvPicPr>
          <p:cNvPr id="5" name="Picture 4" descr="http://db2.stb.s-msn.com/i/83/833756FEC6B5F71B20E89EE62E0_h498_w598_m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9215470" cy="6858000"/>
          </a:xfrm>
          <a:prstGeom prst="rect">
            <a:avLst/>
          </a:prstGeom>
          <a:noFill/>
        </p:spPr>
      </p:pic>
      <p:pic>
        <p:nvPicPr>
          <p:cNvPr id="6" name="Рисунок 5" descr="http://festival.1september.ru/articles/631809/presentation/1.JPG"/>
          <p:cNvPicPr/>
          <p:nvPr/>
        </p:nvPicPr>
        <p:blipFill>
          <a:blip r:embed="rId6"/>
          <a:srcRect l="3100" t="12371" r="776" b="4124"/>
          <a:stretch>
            <a:fillRect/>
          </a:stretch>
        </p:blipFill>
        <p:spPr bwMode="auto">
          <a:xfrm>
            <a:off x="0" y="-71462"/>
            <a:ext cx="9215438" cy="692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 rot="21416226">
            <a:off x="180090" y="4950655"/>
            <a:ext cx="8868642" cy="1631216"/>
          </a:xfrm>
          <a:prstGeom prst="rect">
            <a:avLst/>
          </a:prstGeom>
          <a:gradFill flip="none" rotWithShape="1">
            <a:gsLst>
              <a:gs pos="0">
                <a:srgbClr val="E6DCAC">
                  <a:alpha val="1000"/>
                </a:srgbClr>
              </a:gs>
              <a:gs pos="0">
                <a:srgbClr val="E6D78A">
                  <a:alpha val="47000"/>
                </a:srgbClr>
              </a:gs>
              <a:gs pos="30000">
                <a:srgbClr val="C7AC4C"/>
              </a:gs>
              <a:gs pos="45000">
                <a:srgbClr val="E6D78A"/>
              </a:gs>
              <a:gs pos="96000">
                <a:srgbClr val="C7AC4C"/>
              </a:gs>
              <a:gs pos="100000">
                <a:srgbClr val="E6DCAC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июля - 23 августа 1943 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Курская битва </a:t>
            </a:r>
          </a:p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(битва на Курской дуге)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7/hq-wallpapers_ru_holidays_33883_1440x900.jpg"/>
          <p:cNvPicPr>
            <a:picLocks noChangeAspect="1" noChangeArrowheads="1"/>
          </p:cNvPicPr>
          <p:nvPr/>
        </p:nvPicPr>
        <p:blipFill>
          <a:blip r:embed="rId2"/>
          <a:srcRect r="76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http://static.diary.ru/userdir/2/8/9/5/2895921/74671121.jpg"/>
          <p:cNvPicPr>
            <a:picLocks noChangeAspect="1" noChangeArrowheads="1"/>
          </p:cNvPicPr>
          <p:nvPr/>
        </p:nvPicPr>
        <p:blipFill>
          <a:blip r:embed="rId3"/>
          <a:srcRect l="22135" b="7985"/>
          <a:stretch>
            <a:fillRect/>
          </a:stretch>
        </p:blipFill>
        <p:spPr bwMode="auto">
          <a:xfrm>
            <a:off x="0" y="2805887"/>
            <a:ext cx="4643438" cy="4052113"/>
          </a:xfrm>
          <a:prstGeom prst="rect">
            <a:avLst/>
          </a:prstGeom>
          <a:noFill/>
        </p:spPr>
      </p:pic>
      <p:pic>
        <p:nvPicPr>
          <p:cNvPr id="4" name="Picture 16" descr="http://s11.radikal.ru/i184/1106/56/d5b5ed9992e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8319" y="0"/>
            <a:ext cx="4545682" cy="6858000"/>
          </a:xfrm>
          <a:prstGeom prst="rect">
            <a:avLst/>
          </a:prstGeom>
          <a:noFill/>
        </p:spPr>
      </p:pic>
      <p:pic>
        <p:nvPicPr>
          <p:cNvPr id="5" name="Рисунок 4" descr="http://bm.img.com.ua/berlin/storage/news/600x500/a/ca/65f2310470b9e4300c2ef043317adcaa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71487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nemcd.com/wp-content/uploads/2010/05/den_pobedy_2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054.radikal.ru/0908/ec/3ba40e84496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avatars.yandex.net/get-tv-shows/1333695585699M40003/ori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0" descr="http://f14.ifotki.info/org/ac8652b7d52bc25e6a50f85f0515125ebc5f6c1506638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  <p:pic>
        <p:nvPicPr>
          <p:cNvPr id="5" name="Picture 14" descr="http://victory.rusarchives.ru/img/photos/876_661710693_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4" descr="http://pjlzjq.blu.livefilestore.com/y1p2FxWHmBrWtSNPEqOa4lhrkCNrZznOGBmk5gjtxF5IwRmuNfzcYWy2irymmG624UscyhUKYydv_BI7i4ie05oKFskCO8fLl1X/german%20pows%202.jpg?psid=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24"/>
            <a:ext cx="9185312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21381051">
            <a:off x="1164696" y="4661474"/>
            <a:ext cx="7558765" cy="1600438"/>
          </a:xfrm>
          <a:prstGeom prst="rect">
            <a:avLst/>
          </a:prstGeom>
          <a:gradFill flip="none" rotWithShape="1">
            <a:gsLst>
              <a:gs pos="3000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сентября 1941 - 27 января 1944 Блокада Ленинграда.</a:t>
            </a:r>
          </a:p>
          <a:p>
            <a:pPr algn="ctr"/>
            <a:endParaRPr lang="ru-RU" dirty="0"/>
          </a:p>
        </p:txBody>
      </p:sp>
      <p:pic>
        <p:nvPicPr>
          <p:cNvPr id="1026" name="Picture 2" descr="http://selomoty.ru/uploads/posts/2013-01/1358909944_titel-blokada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5" y="-24"/>
            <a:ext cx="7929619" cy="68580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img-fotki.yandex.ru/get/4405/ninyurova2008.23/0_5a16c_d2d620ac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2" y="0"/>
            <a:ext cx="9129418" cy="6858001"/>
          </a:xfrm>
          <a:prstGeom prst="rect">
            <a:avLst/>
          </a:prstGeom>
          <a:noFill/>
        </p:spPr>
      </p:pic>
      <p:pic>
        <p:nvPicPr>
          <p:cNvPr id="1028" name="Picture 4" descr="http://bestgif.su/_ph/37/2/99459919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0"/>
            <a:ext cx="7215238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0.liveinternet.ru/images/attach/c/8/100/710/100710050_large_9_may_2009__4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2031" cy="6858024"/>
          </a:xfrm>
          <a:prstGeom prst="rect">
            <a:avLst/>
          </a:prstGeom>
          <a:noFill/>
        </p:spPr>
      </p:pic>
      <p:pic>
        <p:nvPicPr>
          <p:cNvPr id="3" name="Picture 8" descr="http://melochi-jizni.ru/_ph/40/2/79292407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" y="-24"/>
            <a:ext cx="9144065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g0.liveinternet.ru/images/attach/c/8/100/710/100710050_large_9_may_2009__4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525"/>
            <a:ext cx="9144032" cy="6859525"/>
          </a:xfrm>
          <a:prstGeom prst="rect">
            <a:avLst/>
          </a:prstGeom>
          <a:noFill/>
        </p:spPr>
      </p:pic>
      <p:pic>
        <p:nvPicPr>
          <p:cNvPr id="1026" name="Picture 2" descr="C:\Users\Владелец\Desktop\269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"/>
            <a:ext cx="478634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www.odintsovo.info/white/photo/Goshko/00-4.jpg"/>
          <p:cNvPicPr>
            <a:picLocks noChangeAspect="1" noChangeArrowheads="1"/>
          </p:cNvPicPr>
          <p:nvPr/>
        </p:nvPicPr>
        <p:blipFill>
          <a:blip r:embed="rId4"/>
          <a:srcRect l="29338" t="13240" r="6580" b="8362"/>
          <a:stretch>
            <a:fillRect/>
          </a:stretch>
        </p:blipFill>
        <p:spPr bwMode="auto">
          <a:xfrm>
            <a:off x="1285852" y="428604"/>
            <a:ext cx="6798966" cy="6143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cs409318.vk.me/v409318786/2152/-cZQNPVJbx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71414"/>
            <a:ext cx="6782121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ладелец\Desktop\cda96ea712d4f2dd6a1c6f125b7a1f8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6784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43240" y="5874269"/>
            <a:ext cx="1976823" cy="769441"/>
          </a:xfrm>
          <a:prstGeom prst="rect">
            <a:avLst/>
          </a:prstGeom>
          <a:solidFill>
            <a:srgbClr val="FF0000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latin typeface="Franklin Gothic Demi" pitchFamily="34" charset="0"/>
              </a:rPr>
              <a:t>9 </a:t>
            </a:r>
            <a:r>
              <a:rPr lang="ru-RU" sz="4400" b="1" i="1" dirty="0" smtClean="0">
                <a:solidFill>
                  <a:srgbClr val="FFFF00"/>
                </a:solidFill>
                <a:latin typeface="Franklin Gothic Demi" pitchFamily="34" charset="0"/>
              </a:rPr>
              <a:t>МАЯ </a:t>
            </a:r>
            <a:endParaRPr lang="ru-RU" sz="4400" b="1" i="1" dirty="0">
              <a:solidFill>
                <a:srgbClr val="FFFF00"/>
              </a:solidFill>
              <a:latin typeface="Franklin Gothic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i4.kurjer.info/wp-content/uploads/2012/06/09/anons-kadety-pervyj-vypusk/090612_kadety02.jpg"/>
          <p:cNvPicPr>
            <a:picLocks noChangeAspect="1" noChangeArrowheads="1"/>
          </p:cNvPicPr>
          <p:nvPr/>
        </p:nvPicPr>
        <p:blipFill>
          <a:blip r:embed="rId2"/>
          <a:srcRect l="2928" r="6249"/>
          <a:stretch>
            <a:fillRect/>
          </a:stretch>
        </p:blipFill>
        <p:spPr bwMode="auto">
          <a:xfrm>
            <a:off x="0" y="-14276"/>
            <a:ext cx="9150466" cy="6872276"/>
          </a:xfrm>
          <a:prstGeom prst="rect">
            <a:avLst/>
          </a:prstGeom>
          <a:noFill/>
        </p:spPr>
      </p:pic>
      <p:pic>
        <p:nvPicPr>
          <p:cNvPr id="3" name="Picture 2" descr="http://cadet.org.ua/uploads/posts/2011-05/1306416243__dsc8761-s.jpg"/>
          <p:cNvPicPr>
            <a:picLocks noChangeAspect="1" noChangeArrowheads="1"/>
          </p:cNvPicPr>
          <p:nvPr/>
        </p:nvPicPr>
        <p:blipFill>
          <a:blip r:embed="rId3"/>
          <a:srcRect l="6859"/>
          <a:stretch>
            <a:fillRect/>
          </a:stretch>
        </p:blipFill>
        <p:spPr bwMode="auto">
          <a:xfrm>
            <a:off x="0" y="-4751"/>
            <a:ext cx="9228328" cy="6862751"/>
          </a:xfrm>
          <a:prstGeom prst="rect">
            <a:avLst/>
          </a:prstGeom>
          <a:noFill/>
        </p:spPr>
      </p:pic>
      <p:pic>
        <p:nvPicPr>
          <p:cNvPr id="4" name="Рисунок 3" descr="_MG_389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215470" cy="6858000"/>
          </a:xfrm>
          <a:prstGeom prst="rect">
            <a:avLst/>
          </a:prstGeom>
          <a:noFill/>
        </p:spPr>
      </p:pic>
      <p:pic>
        <p:nvPicPr>
          <p:cNvPr id="56322" name="Picture 2" descr="http://s11.radikal.ru/i184/1104/91/3ce1a9cc7fd1.jpg"/>
          <p:cNvPicPr>
            <a:picLocks noChangeAspect="1" noChangeArrowheads="1"/>
          </p:cNvPicPr>
          <p:nvPr/>
        </p:nvPicPr>
        <p:blipFill>
          <a:blip r:embed="rId5"/>
          <a:srcRect l="16661"/>
          <a:stretch>
            <a:fillRect/>
          </a:stretch>
        </p:blipFill>
        <p:spPr bwMode="auto">
          <a:xfrm>
            <a:off x="0" y="-19049"/>
            <a:ext cx="9249094" cy="687704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3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esktop\9681f0f66be9.jpg"/>
          <p:cNvPicPr>
            <a:picLocks noChangeAspect="1" noChangeArrowheads="1"/>
          </p:cNvPicPr>
          <p:nvPr/>
        </p:nvPicPr>
        <p:blipFill>
          <a:blip r:embed="rId2"/>
          <a:srcRect b="65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Picture 6" descr="http://megaobzor.com/uploads/stories/56331/9ma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5434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ames.businesskey.com.ua/images/9%20%D0%BC%D0%B0%D1%8F%2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4759"/>
            <a:ext cx="9144032" cy="6866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img1.liveinternet.ru/images/attach/c/8/100/647/100647787_9_maya_den_pobeduy_194119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62.photobucket.com/albums/h98/tenoch1884/feeenrijk/476_big.jpg"/>
          <p:cNvPicPr>
            <a:picLocks noChangeAspect="1" noChangeArrowheads="1"/>
          </p:cNvPicPr>
          <p:nvPr/>
        </p:nvPicPr>
        <p:blipFill>
          <a:blip r:embed="rId2"/>
          <a:srcRect l="5866" r="4753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pic>
        <p:nvPicPr>
          <p:cNvPr id="4" name="Picture 4" descr="http://aksayland.ru/_files/Image/DSC_6849_resize.JPG"/>
          <p:cNvPicPr>
            <a:picLocks noChangeAspect="1" noChangeArrowheads="1"/>
          </p:cNvPicPr>
          <p:nvPr/>
        </p:nvPicPr>
        <p:blipFill>
          <a:blip r:embed="rId3"/>
          <a:srcRect l="6103" r="2343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pic>
        <p:nvPicPr>
          <p:cNvPr id="5" name="Picture 2" descr="http://www.dagorlenok.ru/fck_user_files/images/IMG_4739.jpg"/>
          <p:cNvPicPr>
            <a:picLocks noChangeAspect="1" noChangeArrowheads="1"/>
          </p:cNvPicPr>
          <p:nvPr/>
        </p:nvPicPr>
        <p:blipFill>
          <a:blip r:embed="rId4"/>
          <a:srcRect r="3906"/>
          <a:stretch>
            <a:fillRect/>
          </a:stretch>
        </p:blipFill>
        <p:spPr bwMode="auto">
          <a:xfrm>
            <a:off x="0" y="0"/>
            <a:ext cx="9144000" cy="6858025"/>
          </a:xfrm>
          <a:prstGeom prst="rect">
            <a:avLst/>
          </a:prstGeom>
          <a:noFill/>
        </p:spPr>
      </p:pic>
      <p:pic>
        <p:nvPicPr>
          <p:cNvPr id="6" name="Рисунок 5" descr="http://shchyolkovo.ru/news/events/011211/02.jpg"/>
          <p:cNvPicPr/>
          <p:nvPr/>
        </p:nvPicPr>
        <p:blipFill>
          <a:blip r:embed="rId5" cstate="print"/>
          <a:srcRect l="14225" t="14583" r="4870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vdv-crimea.org.ua/wp-content/uploads/2013/06/image009.png"/>
          <p:cNvPicPr/>
          <p:nvPr/>
        </p:nvPicPr>
        <p:blipFill>
          <a:blip r:embed="rId6"/>
          <a:srcRect l="13147" r="4333" b="7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maxpark.com/static/u/article_image/12/05/09/tmp0edhFv.jpeg"/>
          <p:cNvPicPr/>
          <p:nvPr/>
        </p:nvPicPr>
        <p:blipFill>
          <a:blip r:embed="rId7"/>
          <a:srcRect t="4166" r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afganinva.ru/uploads/posts/2013-07/1374040284_16.jpg"/>
          <p:cNvPicPr/>
          <p:nvPr/>
        </p:nvPicPr>
        <p:blipFill>
          <a:blip r:embed="rId8"/>
          <a:srcRect l="4358" r="70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artleo.com/large/201205/24031.jpg"/>
          <p:cNvPicPr/>
          <p:nvPr/>
        </p:nvPicPr>
        <p:blipFill>
          <a:blip r:embed="rId9" cstate="print"/>
          <a:srcRect l="5394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http://img0.liveinternet.ru/images/attach/c/1/58/804/58804365_58753171_6a6475438617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20798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dkk11.ru/uploads/posts/2013-05/1368028643_img_7175.jpg"/>
          <p:cNvPicPr>
            <a:picLocks noChangeAspect="1" noChangeArrowheads="1"/>
          </p:cNvPicPr>
          <p:nvPr/>
        </p:nvPicPr>
        <p:blipFill>
          <a:blip r:embed="rId2"/>
          <a:srcRect r="8981" b="9422"/>
          <a:stretch>
            <a:fillRect/>
          </a:stretch>
        </p:blipFill>
        <p:spPr bwMode="auto">
          <a:xfrm>
            <a:off x="-32" y="6351"/>
            <a:ext cx="9148774" cy="6851649"/>
          </a:xfrm>
          <a:prstGeom prst="rect">
            <a:avLst/>
          </a:prstGeom>
          <a:noFill/>
        </p:spPr>
      </p:pic>
      <p:pic>
        <p:nvPicPr>
          <p:cNvPr id="3" name="Picture 2" descr="http://www.zhitomir.info/images/mod_news_for_content/pobeda_01.jpg"/>
          <p:cNvPicPr>
            <a:picLocks noChangeAspect="1" noChangeArrowheads="1"/>
          </p:cNvPicPr>
          <p:nvPr/>
        </p:nvPicPr>
        <p:blipFill>
          <a:blip r:embed="rId3"/>
          <a:srcRect l="6538" r="10384" b="6928"/>
          <a:stretch>
            <a:fillRect/>
          </a:stretch>
        </p:blipFill>
        <p:spPr bwMode="auto">
          <a:xfrm>
            <a:off x="-1" y="0"/>
            <a:ext cx="9189391" cy="6858000"/>
          </a:xfrm>
          <a:prstGeom prst="rect">
            <a:avLst/>
          </a:prstGeom>
          <a:noFill/>
        </p:spPr>
      </p:pic>
      <p:pic>
        <p:nvPicPr>
          <p:cNvPr id="76802" name="Picture 2" descr="http://www.city.kharkov.ua/images/gallery/986/9132.jpg"/>
          <p:cNvPicPr>
            <a:picLocks noChangeAspect="1" noChangeArrowheads="1"/>
          </p:cNvPicPr>
          <p:nvPr/>
        </p:nvPicPr>
        <p:blipFill>
          <a:blip r:embed="rId4"/>
          <a:srcRect l="2006" t="8333" r="14384"/>
          <a:stretch>
            <a:fillRect/>
          </a:stretch>
        </p:blipFill>
        <p:spPr bwMode="auto">
          <a:xfrm>
            <a:off x="0" y="-24"/>
            <a:ext cx="9215470" cy="6858024"/>
          </a:xfrm>
          <a:prstGeom prst="rect">
            <a:avLst/>
          </a:prstGeom>
          <a:noFill/>
        </p:spPr>
      </p:pic>
      <p:pic>
        <p:nvPicPr>
          <p:cNvPr id="76804" name="Picture 4" descr="http://azerros.ru/uploads/posts/2012-05/1336562570__1015284.jpg"/>
          <p:cNvPicPr>
            <a:picLocks noChangeAspect="1" noChangeArrowheads="1"/>
          </p:cNvPicPr>
          <p:nvPr/>
        </p:nvPicPr>
        <p:blipFill>
          <a:blip r:embed="rId5"/>
          <a:srcRect l="35842"/>
          <a:stretch>
            <a:fillRect/>
          </a:stretch>
        </p:blipFill>
        <p:spPr bwMode="auto">
          <a:xfrm>
            <a:off x="4553538" y="0"/>
            <a:ext cx="4711134" cy="6858000"/>
          </a:xfrm>
          <a:prstGeom prst="rect">
            <a:avLst/>
          </a:prstGeom>
          <a:noFill/>
        </p:spPr>
      </p:pic>
      <p:pic>
        <p:nvPicPr>
          <p:cNvPr id="76806" name="Picture 6" descr="http://pln-pskov.ru/pictures/120508201056.jpg"/>
          <p:cNvPicPr>
            <a:picLocks noChangeAspect="1" noChangeArrowheads="1"/>
          </p:cNvPicPr>
          <p:nvPr/>
        </p:nvPicPr>
        <p:blipFill>
          <a:blip r:embed="rId6"/>
          <a:srcRect l="15166" b="4453"/>
          <a:stretch>
            <a:fillRect/>
          </a:stretch>
        </p:blipFill>
        <p:spPr bwMode="auto">
          <a:xfrm>
            <a:off x="0" y="0"/>
            <a:ext cx="4572000" cy="3500438"/>
          </a:xfrm>
          <a:prstGeom prst="rect">
            <a:avLst/>
          </a:prstGeom>
          <a:noFill/>
        </p:spPr>
      </p:pic>
      <p:pic>
        <p:nvPicPr>
          <p:cNvPr id="76808" name="Picture 8" descr="http://beta.newsmoldova.ru/images/19141/07/191410771.jpg"/>
          <p:cNvPicPr>
            <a:picLocks noChangeAspect="1" noChangeArrowheads="1"/>
          </p:cNvPicPr>
          <p:nvPr/>
        </p:nvPicPr>
        <p:blipFill>
          <a:blip r:embed="rId7"/>
          <a:srcRect l="7499" r="12500"/>
          <a:stretch>
            <a:fillRect/>
          </a:stretch>
        </p:blipFill>
        <p:spPr bwMode="auto">
          <a:xfrm>
            <a:off x="-32" y="3500438"/>
            <a:ext cx="4572032" cy="3357562"/>
          </a:xfrm>
          <a:prstGeom prst="rect">
            <a:avLst/>
          </a:prstGeom>
          <a:noFill/>
        </p:spPr>
      </p:pic>
      <p:pic>
        <p:nvPicPr>
          <p:cNvPr id="9" name="Picture 4" descr="http://mkvv.ru/foto/24-06-09-3-bi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286908" cy="696231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 rot="21416762">
            <a:off x="660376" y="5640069"/>
            <a:ext cx="5727850" cy="954107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«Прадедушка, прадедушка, </a:t>
            </a:r>
          </a:p>
          <a:p>
            <a:pPr algn="ctr"/>
            <a:r>
              <a:rPr lang="ru-RU" sz="2800" b="1" i="1" dirty="0" smtClean="0">
                <a:latin typeface="Bookman Old Style" pitchFamily="18" charset="0"/>
              </a:rPr>
              <a:t>он всю прошёл войну…»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ihi.ru/pics/2003/02/14-1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6"/>
            <a:ext cx="9144032" cy="6858024"/>
          </a:xfrm>
          <a:prstGeom prst="rect">
            <a:avLst/>
          </a:prstGeom>
          <a:noFill/>
        </p:spPr>
      </p:pic>
      <p:pic>
        <p:nvPicPr>
          <p:cNvPr id="1030" name="Picture 6" descr="http://www.stihi.ru/pics/2012/07/26/48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1193" y="0"/>
            <a:ext cx="9205193" cy="6858000"/>
          </a:xfrm>
          <a:prstGeom prst="rect">
            <a:avLst/>
          </a:prstGeom>
          <a:noFill/>
        </p:spPr>
      </p:pic>
      <p:pic>
        <p:nvPicPr>
          <p:cNvPr id="1028" name="Picture 4" descr="http://shushara.ru/roads/images/rz_obelisk2.jpg"/>
          <p:cNvPicPr>
            <a:picLocks noChangeAspect="1" noChangeArrowheads="1"/>
          </p:cNvPicPr>
          <p:nvPr/>
        </p:nvPicPr>
        <p:blipFill>
          <a:blip r:embed="rId4"/>
          <a:srcRect r="3833" b="4178"/>
          <a:stretch>
            <a:fillRect/>
          </a:stretch>
        </p:blipFill>
        <p:spPr bwMode="auto">
          <a:xfrm>
            <a:off x="-71470" y="6351"/>
            <a:ext cx="9215470" cy="6851649"/>
          </a:xfrm>
          <a:prstGeom prst="rect">
            <a:avLst/>
          </a:prstGeom>
          <a:noFill/>
        </p:spPr>
      </p:pic>
      <p:pic>
        <p:nvPicPr>
          <p:cNvPr id="1034" name="Picture 10" descr="http://photos.wikimapia.org/p/00/02/20/21/03_full.jpeg"/>
          <p:cNvPicPr>
            <a:picLocks noChangeAspect="1" noChangeArrowheads="1"/>
          </p:cNvPicPr>
          <p:nvPr/>
        </p:nvPicPr>
        <p:blipFill>
          <a:blip r:embed="rId5"/>
          <a:srcRect l="6579"/>
          <a:stretch>
            <a:fillRect/>
          </a:stretch>
        </p:blipFill>
        <p:spPr bwMode="auto">
          <a:xfrm>
            <a:off x="-71470" y="0"/>
            <a:ext cx="9209824" cy="6858000"/>
          </a:xfrm>
          <a:prstGeom prst="rect">
            <a:avLst/>
          </a:prstGeom>
          <a:noFill/>
        </p:spPr>
      </p:pic>
      <p:pic>
        <p:nvPicPr>
          <p:cNvPr id="1036" name="Picture 12" descr="http://kraeved.opck.org/pamyatniki_i_memoriali/buzulukskiy_raion/pamyatniki_vov/01_b.jpg"/>
          <p:cNvPicPr>
            <a:picLocks noChangeAspect="1" noChangeArrowheads="1"/>
          </p:cNvPicPr>
          <p:nvPr/>
        </p:nvPicPr>
        <p:blipFill>
          <a:blip r:embed="rId6"/>
          <a:srcRect l="19638"/>
          <a:stretch>
            <a:fillRect/>
          </a:stretch>
        </p:blipFill>
        <p:spPr bwMode="auto">
          <a:xfrm>
            <a:off x="-71470" y="0"/>
            <a:ext cx="4677268" cy="6858000"/>
          </a:xfrm>
          <a:prstGeom prst="rect">
            <a:avLst/>
          </a:prstGeom>
          <a:noFill/>
        </p:spPr>
      </p:pic>
      <p:pic>
        <p:nvPicPr>
          <p:cNvPr id="8" name="Рисунок 7" descr="http://www.stihi.ru/pics/2012/04/21/4994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5" y="0"/>
            <a:ext cx="50720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kotlaslib.aonb.ru/foto/rai-pam/istor/voinam/obelisk_slaby_korjazhma2_b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71470" y="-4746"/>
            <a:ext cx="9215470" cy="6862746"/>
          </a:xfrm>
          <a:prstGeom prst="rect">
            <a:avLst/>
          </a:prstGeom>
          <a:noFill/>
        </p:spPr>
      </p:pic>
      <p:pic>
        <p:nvPicPr>
          <p:cNvPr id="1040" name="Picture 16" descr="http://www.graycell.ru/picture/big/obelisk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71470" y="0"/>
            <a:ext cx="921547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 rot="21186445">
            <a:off x="449442" y="959079"/>
            <a:ext cx="2919389" cy="523220"/>
          </a:xfrm>
          <a:prstGeom prst="rect">
            <a:avLst/>
          </a:prstGeom>
          <a:solidFill>
            <a:schemeClr val="accent3">
              <a:lumMod val="75000"/>
              <a:alpha val="82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Обелиск славы</a:t>
            </a:r>
            <a:endParaRPr lang="ru-RU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3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0"/>
                            </p:stCondLst>
                            <p:childTnLst>
                              <p:par>
                                <p:cTn id="3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3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://i10.photobucket.com/albums/a143/arandilme/Brest/Fortress/04/DSCN08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" y="16"/>
            <a:ext cx="9143979" cy="6857984"/>
          </a:xfrm>
          <a:prstGeom prst="rect">
            <a:avLst/>
          </a:prstGeom>
          <a:noFill/>
        </p:spPr>
      </p:pic>
      <p:pic>
        <p:nvPicPr>
          <p:cNvPr id="79876" name="Picture 4" descr="http://vesti-m.ru/wp-content/uploads/2013/05/obelis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" y="1"/>
            <a:ext cx="9143999" cy="6857999"/>
          </a:xfrm>
          <a:prstGeom prst="rect">
            <a:avLst/>
          </a:prstGeom>
          <a:noFill/>
        </p:spPr>
      </p:pic>
      <p:pic>
        <p:nvPicPr>
          <p:cNvPr id="79878" name="Picture 6" descr="http://www.bankoboev.ru/images/MjUyMTEz/Bankoboev.Ru_den_pobedy_za_rodin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9880" name="Picture 8" descr="http://www.art-apple.ru/albums/9may/9may_pictures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" y="-4746"/>
            <a:ext cx="9154090" cy="6862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://www.gandex.ru/upl/oboi/gandex.ru-26_44000d5821fedd16438242f008e9b973.jpg"/>
          <p:cNvPicPr>
            <a:picLocks noChangeAspect="1" noChangeArrowheads="1"/>
          </p:cNvPicPr>
          <p:nvPr/>
        </p:nvPicPr>
        <p:blipFill>
          <a:blip r:embed="rId2"/>
          <a:srcRect l="4687" r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0900" name="Picture 4" descr="http://otkrytkigif.ru/_ph/48/2/8566611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0496"/>
            <a:ext cx="9144032" cy="6878496"/>
          </a:xfrm>
          <a:prstGeom prst="rect">
            <a:avLst/>
          </a:prstGeom>
          <a:noFill/>
        </p:spPr>
      </p:pic>
      <p:pic>
        <p:nvPicPr>
          <p:cNvPr id="4" name="Picture 2" descr="http://www.gandex.ru/upl/oboi/gandex.ru-26_44000d5821fedd16438242f008e9b973.jpg"/>
          <p:cNvPicPr>
            <a:picLocks noChangeAspect="1" noChangeArrowheads="1"/>
          </p:cNvPicPr>
          <p:nvPr/>
        </p:nvPicPr>
        <p:blipFill>
          <a:blip r:embed="rId2"/>
          <a:srcRect l="4687" r="4687"/>
          <a:stretch>
            <a:fillRect/>
          </a:stretch>
        </p:blipFill>
        <p:spPr bwMode="auto">
          <a:xfrm>
            <a:off x="-32" y="-24"/>
            <a:ext cx="9144000" cy="6858000"/>
          </a:xfrm>
          <a:prstGeom prst="rect">
            <a:avLst/>
          </a:prstGeom>
          <a:noFill/>
        </p:spPr>
      </p:pic>
      <p:pic>
        <p:nvPicPr>
          <p:cNvPr id="80902" name="Picture 6" descr="http://900igr.net/datas/istorija/Pionery-geroi-vojny/0018-018-Pionery-geroi-vojny.jpg"/>
          <p:cNvPicPr>
            <a:picLocks noChangeAspect="1" noChangeArrowheads="1"/>
          </p:cNvPicPr>
          <p:nvPr/>
        </p:nvPicPr>
        <p:blipFill>
          <a:blip r:embed="rId4"/>
          <a:srcRect l="7210" t="4237" r="4687" b="9269"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img-fotki.yandex.ru/get/5704/irina-marianna.f/0_57f81_9bc6e379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" y="6"/>
            <a:ext cx="9144033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billionnews.ru/uploads/posts/2013-05/thumbs/1367736027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8" cy="3429000"/>
          </a:xfrm>
          <a:prstGeom prst="rect">
            <a:avLst/>
          </a:prstGeom>
          <a:noFill/>
        </p:spPr>
      </p:pic>
      <p:pic>
        <p:nvPicPr>
          <p:cNvPr id="15362" name="Picture 2" descr="http://www.perunica.ru/uploads/posts/2012-02/1329758212_detyiv-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19107"/>
            <a:ext cx="5000628" cy="3438893"/>
          </a:xfrm>
          <a:prstGeom prst="rect">
            <a:avLst/>
          </a:prstGeom>
          <a:noFill/>
        </p:spPr>
      </p:pic>
      <p:pic>
        <p:nvPicPr>
          <p:cNvPr id="5" name="Рисунок 4" descr="http://s019.radikal.ru/i625/1205/78/6a763a24f022.jpg"/>
          <p:cNvPicPr/>
          <p:nvPr/>
        </p:nvPicPr>
        <p:blipFill>
          <a:blip r:embed="rId4"/>
          <a:srcRect l="5085" r="4909"/>
          <a:stretch>
            <a:fillRect/>
          </a:stretch>
        </p:blipFill>
        <p:spPr bwMode="auto">
          <a:xfrm>
            <a:off x="5000628" y="3429000"/>
            <a:ext cx="414337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-fotki.yandex.ru/get/6445/141128800.127/0_822b8_1f1a2df0_orig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-23"/>
            <a:ext cx="4429124" cy="342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://perunica.ru/uploads/posts/2012-02/1329681934_detyiv-45.jpg"/>
          <p:cNvPicPr>
            <a:picLocks noChangeAspect="1" noChangeArrowheads="1"/>
          </p:cNvPicPr>
          <p:nvPr/>
        </p:nvPicPr>
        <p:blipFill>
          <a:blip r:embed="rId6"/>
          <a:srcRect l="24479" t="11423" r="24896"/>
          <a:stretch>
            <a:fillRect/>
          </a:stretch>
        </p:blipFill>
        <p:spPr bwMode="auto">
          <a:xfrm>
            <a:off x="0" y="0"/>
            <a:ext cx="5000628" cy="6879182"/>
          </a:xfrm>
          <a:prstGeom prst="rect">
            <a:avLst/>
          </a:prstGeom>
          <a:noFill/>
        </p:spPr>
      </p:pic>
      <p:pic>
        <p:nvPicPr>
          <p:cNvPr id="16388" name="Picture 4" descr="http://festival.1september.ru/articles/602591/presentation/00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" y="-24"/>
            <a:ext cx="9144032" cy="6858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5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фото кадетов\20140414_162916.jpg"/>
          <p:cNvPicPr/>
          <p:nvPr/>
        </p:nvPicPr>
        <p:blipFill>
          <a:blip r:embed="rId3" cstate="print">
            <a:lum bright="20000" contrast="20000"/>
          </a:blip>
          <a:srcRect l="2901" r="7160"/>
          <a:stretch>
            <a:fillRect/>
          </a:stretch>
        </p:blipFill>
        <p:spPr bwMode="auto">
          <a:xfrm rot="5400000">
            <a:off x="-1143019" y="1142984"/>
            <a:ext cx="6858002" cy="4572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Владелец\Desktop\фото кадетов\20140414_162120.jpg"/>
          <p:cNvPicPr/>
          <p:nvPr/>
        </p:nvPicPr>
        <p:blipFill>
          <a:blip r:embed="rId4" cstate="print">
            <a:lum bright="10000" contrast="10000"/>
          </a:blip>
          <a:srcRect r="3125"/>
          <a:stretch>
            <a:fillRect/>
          </a:stretch>
        </p:blipFill>
        <p:spPr bwMode="auto">
          <a:xfrm rot="5400000">
            <a:off x="3429001" y="1143000"/>
            <a:ext cx="6857998" cy="457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g-fotki.yandex.ru/get/9313/80179048.22/0_af01f_6d9ad503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du.cap.ru/home/4382/201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1"/>
            <a:ext cx="9144032" cy="68580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21348952">
            <a:off x="33902" y="2214554"/>
            <a:ext cx="9185528" cy="2185214"/>
          </a:xfrm>
          <a:prstGeom prst="rect">
            <a:avLst/>
          </a:prstGeom>
          <a:gradFill flip="none" rotWithShape="1">
            <a:gsLst>
              <a:gs pos="88000">
                <a:srgbClr val="FFF200">
                  <a:alpha val="2400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</p:spPr>
        <p:txBody>
          <a:bodyPr wrap="none" rtlCol="0">
            <a:spAutoFit/>
          </a:bodyPr>
          <a:lstStyle/>
          <a:p>
            <a:pPr algn="ctr"/>
            <a:r>
              <a:rPr lang="ru-RU" sz="3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«Нужно так любить свою Отчизну,</a:t>
            </a:r>
          </a:p>
          <a:p>
            <a:pPr algn="ctr"/>
            <a:r>
              <a:rPr lang="ru-RU" sz="3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Вовсе забывая о себе,</a:t>
            </a:r>
          </a:p>
          <a:p>
            <a:pPr algn="ctr"/>
            <a:r>
              <a:rPr lang="ru-RU" sz="3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Чтобы и в огне, прощаясь с жизнью, </a:t>
            </a:r>
          </a:p>
          <a:p>
            <a:pPr algn="ctr"/>
            <a:r>
              <a:rPr lang="ru-RU" sz="3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 её заботиться судьбе».</a:t>
            </a:r>
            <a:endParaRPr lang="ru-RU" sz="3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ttp://www.bankoboev.ru/images/MTIyNjMz/Bankoboev.Ru_9_ma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http://22-91.ru/upload/images/photo/42/b5/8241cac4a8768e2cac0677e968041315417204.jpg"/>
          <p:cNvPicPr/>
          <p:nvPr/>
        </p:nvPicPr>
        <p:blipFill>
          <a:blip r:embed="rId3"/>
          <a:srcRect l="2344" r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7224" y="30718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2714620"/>
            <a:ext cx="1933543" cy="369332"/>
          </a:xfrm>
          <a:prstGeom prst="rect">
            <a:avLst/>
          </a:prstGeom>
          <a:solidFill>
            <a:schemeClr val="accent2">
              <a:lumMod val="60000"/>
              <a:lumOff val="40000"/>
              <a:alpha val="83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Лёня Голиков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0298" y="2714620"/>
            <a:ext cx="1951175" cy="400110"/>
          </a:xfrm>
          <a:prstGeom prst="rect">
            <a:avLst/>
          </a:prstGeom>
          <a:solidFill>
            <a:schemeClr val="accent2">
              <a:lumMod val="60000"/>
              <a:lumOff val="40000"/>
              <a:alpha val="82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Марат </a:t>
            </a:r>
            <a:r>
              <a:rPr lang="ru-RU" sz="2000" b="1" dirty="0" err="1" smtClean="0">
                <a:latin typeface="Georgia" pitchFamily="18" charset="0"/>
              </a:rPr>
              <a:t>Казей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2714620"/>
            <a:ext cx="2278188" cy="400110"/>
          </a:xfrm>
          <a:prstGeom prst="rect">
            <a:avLst/>
          </a:prstGeom>
          <a:solidFill>
            <a:schemeClr val="accent2">
              <a:lumMod val="60000"/>
              <a:lumOff val="40000"/>
              <a:alpha val="82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Витя Коробков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5206" y="2714620"/>
            <a:ext cx="1784463" cy="400110"/>
          </a:xfrm>
          <a:prstGeom prst="rect">
            <a:avLst/>
          </a:prstGeom>
          <a:solidFill>
            <a:schemeClr val="accent2">
              <a:lumMod val="60000"/>
              <a:lumOff val="40000"/>
              <a:alpha val="82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Валя Котик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5984" y="6488692"/>
            <a:ext cx="2302233" cy="400110"/>
          </a:xfrm>
          <a:prstGeom prst="rect">
            <a:avLst/>
          </a:prstGeom>
          <a:solidFill>
            <a:schemeClr val="accent2">
              <a:lumMod val="60000"/>
              <a:lumOff val="40000"/>
              <a:alpha val="81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Зина Портнова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6457914"/>
            <a:ext cx="1922321" cy="400110"/>
          </a:xfrm>
          <a:prstGeom prst="rect">
            <a:avLst/>
          </a:prstGeom>
          <a:solidFill>
            <a:schemeClr val="accent2">
              <a:lumMod val="60000"/>
              <a:lumOff val="40000"/>
              <a:alpha val="83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Толя Шумов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32" y="6457914"/>
            <a:ext cx="2221377" cy="400110"/>
          </a:xfrm>
          <a:prstGeom prst="rect">
            <a:avLst/>
          </a:prstGeom>
          <a:solidFill>
            <a:schemeClr val="accent2">
              <a:lumMod val="60000"/>
              <a:lumOff val="40000"/>
              <a:alpha val="82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+mj-lt"/>
              </a:rPr>
              <a:t>Аркадий </a:t>
            </a:r>
            <a:r>
              <a:rPr lang="ru-RU" sz="2000" b="1" dirty="0" err="1" smtClean="0">
                <a:latin typeface="+mj-lt"/>
              </a:rPr>
              <a:t>Каманин</a:t>
            </a:r>
            <a:endParaRPr lang="ru-RU" sz="2000" b="1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72330" y="6457914"/>
            <a:ext cx="2052870" cy="400110"/>
          </a:xfrm>
          <a:prstGeom prst="rect">
            <a:avLst/>
          </a:prstGeom>
          <a:solidFill>
            <a:schemeClr val="accent2">
              <a:lumMod val="60000"/>
              <a:lumOff val="40000"/>
              <a:alpha val="82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Володя Дубинин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://img0.liveinternet.ru/images/attach/c/2/74/173/74173440_9_maya_den_pobeduy_anim_16gif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4293"/>
            <a:ext cx="9144032" cy="6853536"/>
          </a:xfrm>
          <a:prstGeom prst="rect">
            <a:avLst/>
          </a:prstGeom>
          <a:noFill/>
        </p:spPr>
      </p:pic>
      <p:pic>
        <p:nvPicPr>
          <p:cNvPr id="84996" name="Picture 4" descr="http://afisha.om.ua/data/images/bibl/9may/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6351"/>
            <a:ext cx="5067994" cy="3351211"/>
          </a:xfrm>
          <a:prstGeom prst="rect">
            <a:avLst/>
          </a:prstGeom>
          <a:noFill/>
        </p:spPr>
      </p:pic>
      <p:pic>
        <p:nvPicPr>
          <p:cNvPr id="84998" name="Picture 6" descr="http://perunica.ru/uploads/posts/2012-02/1329681437_detyiv-34.jpg"/>
          <p:cNvPicPr>
            <a:picLocks noChangeAspect="1" noChangeArrowheads="1"/>
          </p:cNvPicPr>
          <p:nvPr/>
        </p:nvPicPr>
        <p:blipFill>
          <a:blip r:embed="rId4"/>
          <a:srcRect r="5333"/>
          <a:stretch>
            <a:fillRect/>
          </a:stretch>
        </p:blipFill>
        <p:spPr bwMode="auto">
          <a:xfrm>
            <a:off x="1" y="3357562"/>
            <a:ext cx="5072065" cy="3500437"/>
          </a:xfrm>
          <a:prstGeom prst="rect">
            <a:avLst/>
          </a:prstGeom>
          <a:noFill/>
        </p:spPr>
      </p:pic>
      <p:pic>
        <p:nvPicPr>
          <p:cNvPr id="85000" name="Picture 8" descr="http://www.pomnivoinu.ru/img/day/big/28.jpg"/>
          <p:cNvPicPr>
            <a:picLocks noChangeAspect="1" noChangeArrowheads="1"/>
          </p:cNvPicPr>
          <p:nvPr/>
        </p:nvPicPr>
        <p:blipFill>
          <a:blip r:embed="rId5"/>
          <a:srcRect t="5367" r="36833" b="8158"/>
          <a:stretch>
            <a:fillRect/>
          </a:stretch>
        </p:blipFill>
        <p:spPr bwMode="auto">
          <a:xfrm>
            <a:off x="5000628" y="3071810"/>
            <a:ext cx="4143372" cy="3786214"/>
          </a:xfrm>
          <a:prstGeom prst="rect">
            <a:avLst/>
          </a:prstGeom>
          <a:noFill/>
        </p:spPr>
      </p:pic>
      <p:pic>
        <p:nvPicPr>
          <p:cNvPr id="85002" name="Picture 10" descr="http://newzz.in.ua/uploads/posts/2013-06/1370247687_0_df3b1_39f1089_xl.jpg"/>
          <p:cNvPicPr>
            <a:picLocks noChangeAspect="1" noChangeArrowheads="1"/>
          </p:cNvPicPr>
          <p:nvPr/>
        </p:nvPicPr>
        <p:blipFill>
          <a:blip r:embed="rId6"/>
          <a:srcRect r="4914"/>
          <a:stretch>
            <a:fillRect/>
          </a:stretch>
        </p:blipFill>
        <p:spPr bwMode="auto">
          <a:xfrm>
            <a:off x="4997306" y="0"/>
            <a:ext cx="4146726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30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30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img1.liveinternet.ru/images/attach/c/4/81/5/81005575_01_ordena_otechestvennoy_voynu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0906"/>
            <a:ext cx="9144000" cy="6038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ozdravish.ru/wp-content/uploads/2011/11/geroy_USS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28" y="0"/>
            <a:ext cx="9207528" cy="6858001"/>
          </a:xfrm>
          <a:prstGeom prst="rect">
            <a:avLst/>
          </a:prstGeom>
          <a:noFill/>
        </p:spPr>
      </p:pic>
      <p:pic>
        <p:nvPicPr>
          <p:cNvPr id="4" name="Picture 6" descr="http://hpip.info/media/img/Orden%20geroya%20RF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1657" y="0"/>
            <a:ext cx="4919409" cy="6858000"/>
          </a:xfrm>
          <a:prstGeom prst="rect">
            <a:avLst/>
          </a:prstGeom>
          <a:noFill/>
        </p:spPr>
      </p:pic>
      <p:pic>
        <p:nvPicPr>
          <p:cNvPr id="88066" name="Picture 2" descr="http://s017.radikal.ru/i419/1110/f4/f48934d5eac7.jpg"/>
          <p:cNvPicPr>
            <a:picLocks noChangeAspect="1" noChangeArrowheads="1"/>
          </p:cNvPicPr>
          <p:nvPr/>
        </p:nvPicPr>
        <p:blipFill>
          <a:blip r:embed="rId4"/>
          <a:srcRect l="17916" r="19583"/>
          <a:stretch>
            <a:fillRect/>
          </a:stretch>
        </p:blipFill>
        <p:spPr bwMode="auto">
          <a:xfrm>
            <a:off x="4857752" y="0"/>
            <a:ext cx="428628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rot="21353400">
            <a:off x="2983130" y="5715016"/>
            <a:ext cx="3547766" cy="707886"/>
          </a:xfrm>
          <a:prstGeom prst="rect">
            <a:avLst/>
          </a:prstGeom>
          <a:solidFill>
            <a:srgbClr val="FFFF00">
              <a:alpha val="57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Georgia" pitchFamily="18" charset="0"/>
              </a:rPr>
              <a:t>Медаль «Золотая Звезда»</a:t>
            </a:r>
          </a:p>
          <a:p>
            <a:r>
              <a:rPr lang="ru-RU" sz="2000" b="1" dirty="0" smtClean="0">
                <a:latin typeface="Georgia" pitchFamily="18" charset="0"/>
              </a:rPr>
              <a:t>Героя Советского Союза</a:t>
            </a:r>
            <a:endParaRPr lang="ru-RU" sz="2000" b="1" dirty="0">
              <a:latin typeface="Georgia" pitchFamily="18" charset="0"/>
            </a:endParaRPr>
          </a:p>
        </p:txBody>
      </p:sp>
      <p:pic>
        <p:nvPicPr>
          <p:cNvPr id="7" name="Picture 4" descr="http://img-fotki.yandex.ru/get/4405/ninyurova2008.23/0_5a16c_d2d620ac_L.jpg"/>
          <p:cNvPicPr>
            <a:picLocks noChangeAspect="1" noChangeArrowheads="1"/>
          </p:cNvPicPr>
          <p:nvPr/>
        </p:nvPicPr>
        <p:blipFill>
          <a:blip r:embed="rId5"/>
          <a:srcRect l="11195"/>
          <a:stretch>
            <a:fillRect/>
          </a:stretch>
        </p:blipFill>
        <p:spPr bwMode="auto">
          <a:xfrm>
            <a:off x="-71470" y="0"/>
            <a:ext cx="921547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://www.4wd-shop.ru/pok/9993/img_0183.jpg"/>
          <p:cNvPicPr>
            <a:picLocks noChangeAspect="1" noChangeArrowheads="1"/>
          </p:cNvPicPr>
          <p:nvPr/>
        </p:nvPicPr>
        <p:blipFill>
          <a:blip r:embed="rId2"/>
          <a:srcRect r="6250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3" name="Рисунок 2" descr="http://photos.wikimapia.org/p/00/01/80/01/62_big.jpg"/>
          <p:cNvPicPr/>
          <p:nvPr/>
        </p:nvPicPr>
        <p:blipFill>
          <a:blip r:embed="rId3"/>
          <a:srcRect l="24974" r="14595"/>
          <a:stretch>
            <a:fillRect/>
          </a:stretch>
        </p:blipFill>
        <p:spPr bwMode="auto">
          <a:xfrm>
            <a:off x="4429092" y="25"/>
            <a:ext cx="471490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455656" y="5857892"/>
            <a:ext cx="3124317" cy="707886"/>
          </a:xfrm>
          <a:prstGeom prst="rect">
            <a:avLst/>
          </a:prstGeom>
          <a:solidFill>
            <a:schemeClr val="bg2">
              <a:lumMod val="75000"/>
              <a:alpha val="64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000" i="1" dirty="0" smtClean="0"/>
              <a:t> Памятник пионеру-герою</a:t>
            </a:r>
          </a:p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Вите </a:t>
            </a:r>
            <a:r>
              <a:rPr lang="ru-RU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Коробкову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porjati.ru/uploads/posts/2011-05/thumbs/1304667418_1293445587_1malenkaya-pechal-krasnorechiva.jpg"/>
          <p:cNvPicPr>
            <a:picLocks noChangeAspect="1" noChangeArrowheads="1"/>
          </p:cNvPicPr>
          <p:nvPr/>
        </p:nvPicPr>
        <p:blipFill>
          <a:blip r:embed="rId3"/>
          <a:srcRect b="4471"/>
          <a:stretch>
            <a:fillRect/>
          </a:stretch>
        </p:blipFill>
        <p:spPr bwMode="auto">
          <a:xfrm>
            <a:off x="-32" y="4763"/>
            <a:ext cx="9144032" cy="6853237"/>
          </a:xfrm>
          <a:prstGeom prst="rect">
            <a:avLst/>
          </a:prstGeom>
          <a:noFill/>
        </p:spPr>
      </p:pic>
      <p:pic>
        <p:nvPicPr>
          <p:cNvPr id="3" name="Zvuk_metronoma-Minuta_molchaniya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" name="Picture 6" descr="http://img15.nnm.ru/9/7/9/6/a/e66a568300f199eb56c675befa1_pre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344" y="22"/>
            <a:ext cx="9154344" cy="6858001"/>
          </a:xfrm>
          <a:prstGeom prst="rect">
            <a:avLst/>
          </a:prstGeom>
          <a:noFill/>
        </p:spPr>
      </p:pic>
      <p:sp>
        <p:nvSpPr>
          <p:cNvPr id="91139" name="Rectangle 3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1140" name="Rectangle 4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beta.newsmoldova.ru/images/18784/86/187848671.jpg"/>
          <p:cNvPicPr>
            <a:picLocks noChangeAspect="1" noChangeArrowheads="1"/>
          </p:cNvPicPr>
          <p:nvPr/>
        </p:nvPicPr>
        <p:blipFill>
          <a:blip r:embed="rId2"/>
          <a:srcRect l="5469"/>
          <a:stretch>
            <a:fillRect/>
          </a:stretch>
        </p:blipFill>
        <p:spPr bwMode="auto">
          <a:xfrm>
            <a:off x="0" y="-23790"/>
            <a:ext cx="9144000" cy="6881790"/>
          </a:xfrm>
          <a:prstGeom prst="rect">
            <a:avLst/>
          </a:prstGeom>
          <a:noFill/>
        </p:spPr>
      </p:pic>
      <p:pic>
        <p:nvPicPr>
          <p:cNvPr id="92162" name="Picture 2" descr="http://muzotkrytka.narod.ru/23fevralya/Musical_cards_Zashitnika_Otechestva/17.jpg"/>
          <p:cNvPicPr>
            <a:picLocks noChangeAspect="1" noChangeArrowheads="1"/>
          </p:cNvPicPr>
          <p:nvPr/>
        </p:nvPicPr>
        <p:blipFill>
          <a:blip r:embed="rId3"/>
          <a:srcRect r="1922" b="4611"/>
          <a:stretch>
            <a:fillRect/>
          </a:stretch>
        </p:blipFill>
        <p:spPr bwMode="auto">
          <a:xfrm>
            <a:off x="-32" y="-71462"/>
            <a:ext cx="9144032" cy="6929462"/>
          </a:xfrm>
          <a:prstGeom prst="rect">
            <a:avLst/>
          </a:prstGeom>
          <a:noFill/>
        </p:spPr>
      </p:pic>
      <p:pic>
        <p:nvPicPr>
          <p:cNvPr id="92166" name="Picture 6" descr="http://novostimo.ru/sites/default/files/58800776_43548312_neiz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71462"/>
            <a:ext cx="9239283" cy="69294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21272978">
            <a:off x="277406" y="428604"/>
            <a:ext cx="5052986" cy="1569660"/>
          </a:xfrm>
          <a:prstGeom prst="rect">
            <a:avLst/>
          </a:prstGeom>
          <a:solidFill>
            <a:schemeClr val="accent2">
              <a:lumMod val="60000"/>
              <a:lumOff val="40000"/>
              <a:alpha val="66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Вечный огонь  -</a:t>
            </a:r>
          </a:p>
          <a:p>
            <a:pPr algn="ctr"/>
            <a:r>
              <a:rPr lang="ru-RU" sz="2400" b="1" i="1" dirty="0" smtClean="0">
                <a:latin typeface="Georgia" pitchFamily="18" charset="0"/>
              </a:rPr>
              <a:t>Незаживающая боль!</a:t>
            </a:r>
          </a:p>
          <a:p>
            <a:pPr algn="ctr"/>
            <a:r>
              <a:rPr lang="ru-RU" sz="2400" b="1" i="1" dirty="0" smtClean="0">
                <a:latin typeface="Georgia" pitchFamily="18" charset="0"/>
              </a:rPr>
              <a:t>Немеркнущая память! </a:t>
            </a:r>
          </a:p>
          <a:p>
            <a:pPr algn="ctr"/>
            <a:r>
              <a:rPr lang="ru-RU" sz="2400" b="1" i="1" dirty="0" smtClean="0">
                <a:latin typeface="Georgia" pitchFamily="18" charset="0"/>
              </a:rPr>
              <a:t>Вечный символ бессмертия!</a:t>
            </a:r>
            <a:endParaRPr lang="ru-RU" sz="2400" b="1" i="1" dirty="0">
              <a:latin typeface="Georgia" pitchFamily="18" charset="0"/>
            </a:endParaRPr>
          </a:p>
        </p:txBody>
      </p:sp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bestgif.su/_ph/37/2/99914901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9856"/>
            <a:ext cx="9144000" cy="68978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фото кадетов\20140414_161959.jpg"/>
          <p:cNvPicPr/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rot="5400000">
            <a:off x="-1250187" y="1250131"/>
            <a:ext cx="685802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фото кадетов\20140414_161708.jpg"/>
          <p:cNvPicPr/>
          <p:nvPr/>
        </p:nvPicPr>
        <p:blipFill>
          <a:blip r:embed="rId4" cstate="print">
            <a:lum bright="20000" contrast="30000"/>
          </a:blip>
          <a:srcRect r="13909"/>
          <a:stretch>
            <a:fillRect/>
          </a:stretch>
        </p:blipFill>
        <p:spPr bwMode="auto">
          <a:xfrm rot="5400000">
            <a:off x="3286124" y="1000124"/>
            <a:ext cx="6858000" cy="485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nyamashka.ru/_ph/77/2/3614025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64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http://narisuj-mne-barashka.ru/wp-content/uploads/2010/05/0002.jpg"/>
          <p:cNvPicPr>
            <a:picLocks noChangeAspect="1" noChangeArrowheads="1"/>
          </p:cNvPicPr>
          <p:nvPr/>
        </p:nvPicPr>
        <p:blipFill>
          <a:blip r:embed="rId2"/>
          <a:srcRect l="6944"/>
          <a:stretch>
            <a:fillRect/>
          </a:stretch>
        </p:blipFill>
        <p:spPr bwMode="auto">
          <a:xfrm>
            <a:off x="-32" y="-24"/>
            <a:ext cx="4786328" cy="6858024"/>
          </a:xfrm>
          <a:prstGeom prst="rect">
            <a:avLst/>
          </a:prstGeom>
          <a:noFill/>
        </p:spPr>
      </p:pic>
      <p:pic>
        <p:nvPicPr>
          <p:cNvPr id="93190" name="Picture 6" descr="http://img-fotki.yandex.ru/get/4901/mazanov2005.c/0_437d2_667ee06f_XL"/>
          <p:cNvPicPr>
            <a:picLocks noChangeAspect="1" noChangeArrowheads="1"/>
          </p:cNvPicPr>
          <p:nvPr/>
        </p:nvPicPr>
        <p:blipFill>
          <a:blip r:embed="rId3"/>
          <a:srcRect l="4167" r="6944"/>
          <a:stretch>
            <a:fillRect/>
          </a:stretch>
        </p:blipFill>
        <p:spPr bwMode="auto">
          <a:xfrm>
            <a:off x="4572000" y="0"/>
            <a:ext cx="4572032" cy="6858000"/>
          </a:xfrm>
          <a:prstGeom prst="rect">
            <a:avLst/>
          </a:prstGeom>
          <a:noFill/>
        </p:spPr>
      </p:pic>
      <p:pic>
        <p:nvPicPr>
          <p:cNvPr id="93192" name="Picture 8" descr="http://uvarovo.org/images/photos/medium/cd97b2ddda46363530f7b924b6cf06ca.jpg"/>
          <p:cNvPicPr>
            <a:picLocks noChangeAspect="1" noChangeArrowheads="1"/>
          </p:cNvPicPr>
          <p:nvPr/>
        </p:nvPicPr>
        <p:blipFill>
          <a:blip r:embed="rId4"/>
          <a:srcRect r="3961" b="7933"/>
          <a:stretch>
            <a:fillRect/>
          </a:stretch>
        </p:blipFill>
        <p:spPr bwMode="auto">
          <a:xfrm>
            <a:off x="0" y="-24"/>
            <a:ext cx="9154834" cy="6858024"/>
          </a:xfrm>
          <a:prstGeom prst="rect">
            <a:avLst/>
          </a:prstGeom>
          <a:noFill/>
        </p:spPr>
      </p:pic>
      <p:pic>
        <p:nvPicPr>
          <p:cNvPr id="93194" name="Picture 10" descr="http://amtg-rus.ru/upload/galleries/myshkin/sightseeing/Memorial_Pobedyi/Memorial_Pobedyi_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759" y="1"/>
            <a:ext cx="914775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71538" y="6143644"/>
            <a:ext cx="4523995" cy="400110"/>
          </a:xfrm>
          <a:prstGeom prst="rect">
            <a:avLst/>
          </a:prstGeom>
          <a:solidFill>
            <a:schemeClr val="bg2">
              <a:lumMod val="50000"/>
              <a:alpha val="49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Памятник Неизвестному солдату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30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ttp://upload.wikimedia.org/wikipedia/ru/1/15/50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24"/>
            <a:ext cx="9142753" cy="68580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31786" y="6215082"/>
            <a:ext cx="4597734" cy="400110"/>
          </a:xfrm>
          <a:prstGeom prst="rect">
            <a:avLst/>
          </a:prstGeom>
          <a:solidFill>
            <a:schemeClr val="tx2">
              <a:lumMod val="40000"/>
              <a:lumOff val="60000"/>
              <a:alpha val="66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Поклонная гора. Мемориал Победы.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" name="Picture 2" descr="http://cs9576.userapi.com/v9576378/a93/tKaD4Bp8f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9193944" cy="6858024"/>
          </a:xfrm>
          <a:prstGeom prst="rect">
            <a:avLst/>
          </a:prstGeom>
          <a:noFill/>
        </p:spPr>
      </p:pic>
      <p:pic>
        <p:nvPicPr>
          <p:cNvPr id="5" name="Picture 4" descr="http://img0.liveinternet.ru/images/attach/c/1/58/766/58766050_43569262_1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6027" y="1"/>
            <a:ext cx="919002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0.liveinternet.ru/images/attach/c/5/86/953/86953276_86181833_0_58103_d956daeb_X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3717" cy="6858000"/>
          </a:xfrm>
          <a:prstGeom prst="rect">
            <a:avLst/>
          </a:prstGeom>
          <a:noFill/>
        </p:spPr>
      </p:pic>
      <p:pic>
        <p:nvPicPr>
          <p:cNvPr id="1026" name="Picture 2" descr="http://100чудес.рф/img/002/image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" y="-24"/>
            <a:ext cx="9214467" cy="68580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21299119">
            <a:off x="785786" y="5715016"/>
            <a:ext cx="3231975" cy="461665"/>
          </a:xfrm>
          <a:prstGeom prst="rect">
            <a:avLst/>
          </a:prstGeom>
          <a:gradFill flip="none" rotWithShape="1">
            <a:gsLst>
              <a:gs pos="100000">
                <a:srgbClr val="000082">
                  <a:alpha val="0"/>
                </a:srgbClr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  <a:tileRect/>
          </a:gra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Московский Кремль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8" name="Picture 4" descr="C:\Users\Владелец\Pictures\18162_432227035581_625055581_10646272_6087281_n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921547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ttp://topwar.ru/uploads/posts/2012-12/1354696722_01.jpg"/>
          <p:cNvPicPr>
            <a:picLocks noChangeAspect="1" noChangeArrowheads="1"/>
          </p:cNvPicPr>
          <p:nvPr/>
        </p:nvPicPr>
        <p:blipFill>
          <a:blip r:embed="rId2"/>
          <a:srcRect r="1336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1296678">
            <a:off x="857224" y="5662665"/>
            <a:ext cx="6936514" cy="400110"/>
          </a:xfrm>
          <a:prstGeom prst="rect">
            <a:avLst/>
          </a:prstGeom>
          <a:solidFill>
            <a:schemeClr val="accent2">
              <a:lumMod val="75000"/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Германия. </a:t>
            </a:r>
            <a:r>
              <a:rPr lang="ru-RU" sz="2000" b="1" dirty="0" smtClean="0">
                <a:latin typeface="Comic Sans MS" pitchFamily="66" charset="0"/>
              </a:rPr>
              <a:t>Знамя Победы </a:t>
            </a:r>
            <a:r>
              <a:rPr lang="ru-RU" sz="2000" dirty="0" smtClean="0">
                <a:latin typeface="Comic Sans MS" pitchFamily="66" charset="0"/>
              </a:rPr>
              <a:t>над рейхстагом  в Берлине.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030.radikal.ru/1105/d0/c25803d340d3t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2.bp.blogspot.com/-CeQCvnyriog/Tb6JAzwA5MI/AAAAAAAADjA/rQNOSnP5kGA/s1600/9.ma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52" y="874577"/>
            <a:ext cx="4158458" cy="5202351"/>
          </a:xfrm>
          <a:prstGeom prst="rect">
            <a:avLst/>
          </a:prstGeom>
          <a:noFill/>
        </p:spPr>
      </p:pic>
      <p:pic>
        <p:nvPicPr>
          <p:cNvPr id="3" name="Picture 2" descr="http://www.sdelat-otkritku.ru/muzs_alb/1/1/img/img_80974f7fd9cba2182542ccca1ed8aad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7389" y="0"/>
            <a:ext cx="4896612" cy="6858000"/>
          </a:xfrm>
          <a:prstGeom prst="rect">
            <a:avLst/>
          </a:prstGeom>
          <a:noFill/>
        </p:spPr>
      </p:pic>
      <p:pic>
        <p:nvPicPr>
          <p:cNvPr id="4" name="Picture 6" descr="http://img3.proshkolu.ru/content/media/pic/std/2000000/1428000/1427830-ccdf65d14a8a9c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1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2" name="Picture 6" descr="http://sovetskiymultik.at.ua/2/aibolit.i.ego.zveri.0-05-26.2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1327502">
            <a:off x="1160466" y="5050942"/>
            <a:ext cx="6711774" cy="707886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«Помоги раненому»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http://reibert.info/98/03/06/foto/images/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38825" cy="68580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21362275">
            <a:off x="714348" y="5504540"/>
            <a:ext cx="4268989" cy="646331"/>
          </a:xfrm>
          <a:prstGeom prst="rect">
            <a:avLst/>
          </a:prstGeom>
          <a:solidFill>
            <a:schemeClr val="accent1">
              <a:alpha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«Блиндаж»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0.liveinternet.ru/images/attach/c/2/74/96/74096272_9_maya_1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-15"/>
            <a:ext cx="6858016" cy="6858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фото кадетов\20140414_160626.jpg"/>
          <p:cNvPicPr/>
          <p:nvPr/>
        </p:nvPicPr>
        <p:blipFill>
          <a:blip r:embed="rId3" cstate="print"/>
          <a:srcRect l="2637" r="15625"/>
          <a:stretch>
            <a:fillRect/>
          </a:stretch>
        </p:blipFill>
        <p:spPr bwMode="auto">
          <a:xfrm rot="5400000">
            <a:off x="3357577" y="1071546"/>
            <a:ext cx="685800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фото кадетов\20140414_161549.jpg"/>
          <p:cNvPicPr/>
          <p:nvPr/>
        </p:nvPicPr>
        <p:blipFill>
          <a:blip r:embed="rId4" cstate="print"/>
          <a:srcRect r="15625"/>
          <a:stretch>
            <a:fillRect/>
          </a:stretch>
        </p:blipFill>
        <p:spPr bwMode="auto">
          <a:xfrm rot="5400000">
            <a:off x="-1178749" y="1178692"/>
            <a:ext cx="6858023" cy="450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>
                <a:alpha val="1600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digit.ru/images/39175/83/391758361.jpg"/>
          <p:cNvPicPr>
            <a:picLocks noChangeAspect="1" noChangeArrowheads="1"/>
          </p:cNvPicPr>
          <p:nvPr/>
        </p:nvPicPr>
        <p:blipFill>
          <a:blip r:embed="rId2"/>
          <a:srcRect l="5447"/>
          <a:stretch>
            <a:fillRect/>
          </a:stretch>
        </p:blipFill>
        <p:spPr bwMode="auto">
          <a:xfrm>
            <a:off x="-32" y="3286124"/>
            <a:ext cx="4959771" cy="3571876"/>
          </a:xfrm>
          <a:prstGeom prst="rect">
            <a:avLst/>
          </a:prstGeom>
          <a:noFill/>
        </p:spPr>
      </p:pic>
      <p:pic>
        <p:nvPicPr>
          <p:cNvPr id="16386" name="Picture 2" descr="http://s45.radikal.ru/i109/1105/0a/4e421af75977.jpg"/>
          <p:cNvPicPr>
            <a:picLocks noChangeAspect="1" noChangeArrowheads="1"/>
          </p:cNvPicPr>
          <p:nvPr/>
        </p:nvPicPr>
        <p:blipFill>
          <a:blip r:embed="rId3"/>
          <a:srcRect l="2679" t="2277" r="6635" b="4351"/>
          <a:stretch>
            <a:fillRect/>
          </a:stretch>
        </p:blipFill>
        <p:spPr bwMode="auto">
          <a:xfrm>
            <a:off x="4929190" y="-24"/>
            <a:ext cx="4214842" cy="4286280"/>
          </a:xfrm>
          <a:prstGeom prst="rect">
            <a:avLst/>
          </a:prstGeom>
          <a:noFill/>
        </p:spPr>
      </p:pic>
      <p:pic>
        <p:nvPicPr>
          <p:cNvPr id="7" name="Picture 2" descr="http://stat18.privet.ru/lr/0a111847434474a6d9eea82ff72fc2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929190" cy="3628852"/>
          </a:xfrm>
          <a:prstGeom prst="rect">
            <a:avLst/>
          </a:prstGeom>
          <a:noFill/>
        </p:spPr>
      </p:pic>
      <p:pic>
        <p:nvPicPr>
          <p:cNvPr id="2" name="Picture 2" descr="http://susanin.udm.ru/upload/resize_cache/iblock/608/469_1000_1/6082676fb7cd5ec3ea7517e10d005e4d.jpg"/>
          <p:cNvPicPr>
            <a:picLocks noChangeAspect="1" noChangeArrowheads="1"/>
          </p:cNvPicPr>
          <p:nvPr/>
        </p:nvPicPr>
        <p:blipFill>
          <a:blip r:embed="rId5"/>
          <a:srcRect l="13507"/>
          <a:stretch>
            <a:fillRect/>
          </a:stretch>
        </p:blipFill>
        <p:spPr bwMode="auto">
          <a:xfrm>
            <a:off x="4929190" y="3500438"/>
            <a:ext cx="4286280" cy="33575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bankoboev.ru/images/MTIyNjMz/Bankoboev.Ru_9_maya.jpg"/>
          <p:cNvPicPr/>
          <p:nvPr/>
        </p:nvPicPr>
        <p:blipFill>
          <a:blip r:embed="rId2" cstate="print"/>
          <a:srcRect l="84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verydemotivational.ru/uploads/posts/2011-02/1296598750_hwaptyyfl712.jpg"/>
          <p:cNvPicPr>
            <a:picLocks noChangeAspect="1" noChangeArrowheads="1"/>
          </p:cNvPicPr>
          <p:nvPr/>
        </p:nvPicPr>
        <p:blipFill>
          <a:blip r:embed="rId3"/>
          <a:srcRect b="6250"/>
          <a:stretch>
            <a:fillRect/>
          </a:stretch>
        </p:blipFill>
        <p:spPr bwMode="auto">
          <a:xfrm>
            <a:off x="1000100" y="0"/>
            <a:ext cx="5209679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0.liveinternet.ru/images/attach/c/1/58/804/58804365_58753171_6a647543861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http://img0.liveinternet.ru/images/attach/c/5/86/966/86966096_large_i15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93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greenmama.ru/dn_images/01/20/41/17/130488340543580041_9_may_2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24"/>
            <a:ext cx="9144001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abali.ru/wp-content/uploads/2013/05/9_maya-otechestvennaya_voyna_9_maya_1280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1503" cy="6858000"/>
          </a:xfrm>
          <a:prstGeom prst="rect">
            <a:avLst/>
          </a:prstGeom>
          <a:noFill/>
        </p:spPr>
      </p:pic>
      <p:pic>
        <p:nvPicPr>
          <p:cNvPr id="3" name="Picture 2" descr="http://proekt-gaz.ru/images/9ma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9215502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bestgif.su/_ph/37/2/5819590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img0.liveinternet.ru/images/attach/c/5/86/953/86953276_86181833_0_58103_d956daeb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83717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img-fotki.yandex.ru/get/5011/102699435.680/0_88610_de976a1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pic>
        <p:nvPicPr>
          <p:cNvPr id="3" name="Picture 4" descr="http://img0.liveinternet.ru/images/attach/c/0/43/390/43390145_1241423918_9_may_0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5093"/>
            <a:ext cx="9144000" cy="689309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8" y="6572272"/>
            <a:ext cx="1500166" cy="214290"/>
          </a:xfrm>
          <a:prstGeom prst="rect">
            <a:avLst/>
          </a:prstGeom>
          <a:solidFill>
            <a:schemeClr val="accent6">
              <a:lumMod val="75000"/>
              <a:alpha val="88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diza-74.ucoz.ru/_nw/7/4958349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32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6357958"/>
            <a:ext cx="2571736" cy="500042"/>
          </a:xfrm>
          <a:prstGeom prst="rect">
            <a:avLst/>
          </a:prstGeom>
          <a:solidFill>
            <a:srgbClr val="C000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www.look.com.ua/pic/201209/1920x1080/look.com.ua-29393.jpg"/>
          <p:cNvPicPr>
            <a:picLocks noChangeAspect="1" noChangeArrowheads="1"/>
          </p:cNvPicPr>
          <p:nvPr/>
        </p:nvPicPr>
        <p:blipFill>
          <a:blip r:embed="rId2" cstate="print"/>
          <a:srcRect l="10782" r="4920" b="3125"/>
          <a:stretch>
            <a:fillRect/>
          </a:stretch>
        </p:blipFill>
        <p:spPr bwMode="auto">
          <a:xfrm>
            <a:off x="0" y="642918"/>
            <a:ext cx="9144000" cy="5572140"/>
          </a:xfrm>
          <a:prstGeom prst="rect">
            <a:avLst/>
          </a:prstGeom>
          <a:noFill/>
        </p:spPr>
      </p:pic>
      <p:pic>
        <p:nvPicPr>
          <p:cNvPr id="4" name="Picture 8" descr="http://melochi-jizni.ru/_ph/40/2/79292407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50178" name="Picture 2" descr="C:\Users\Владелец\Desktop\П.гр. КАДЕТЫ\S1051628.JPG"/>
          <p:cNvPicPr>
            <a:picLocks noChangeAspect="1" noChangeArrowheads="1"/>
          </p:cNvPicPr>
          <p:nvPr/>
        </p:nvPicPr>
        <p:blipFill>
          <a:blip r:embed="rId3"/>
          <a:srcRect t="14194" r="9231"/>
          <a:stretch>
            <a:fillRect/>
          </a:stretch>
        </p:blipFill>
        <p:spPr bwMode="auto">
          <a:xfrm>
            <a:off x="-32" y="-38770"/>
            <a:ext cx="5000660" cy="6896794"/>
          </a:xfrm>
          <a:prstGeom prst="rect">
            <a:avLst/>
          </a:prstGeom>
          <a:noFill/>
        </p:spPr>
      </p:pic>
      <p:pic>
        <p:nvPicPr>
          <p:cNvPr id="4" name="Рисунок 3" descr="C:\Users\Владелец\Desktop\фото кадетов\20140414_154906.jpg"/>
          <p:cNvPicPr/>
          <p:nvPr/>
        </p:nvPicPr>
        <p:blipFill>
          <a:blip r:embed="rId4" cstate="print">
            <a:lum bright="20000" contrast="30000"/>
          </a:blip>
          <a:srcRect l="10163" r="5183"/>
          <a:stretch>
            <a:fillRect/>
          </a:stretch>
        </p:blipFill>
        <p:spPr bwMode="auto">
          <a:xfrm rot="5400000">
            <a:off x="3464719" y="1178719"/>
            <a:ext cx="68580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703/92630947.18e/0_78d23_db93d9c9_XXL.jpg"/>
          <p:cNvPicPr>
            <a:picLocks noChangeAspect="1" noChangeArrowheads="1"/>
          </p:cNvPicPr>
          <p:nvPr/>
        </p:nvPicPr>
        <p:blipFill>
          <a:blip r:embed="rId2"/>
          <a:srcRect r="2500" b="3749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3" name="Рисунок 2" descr="C:\Users\Владелец\Desktop\фото кадетов\20140414_160400.jpg"/>
          <p:cNvPicPr/>
          <p:nvPr/>
        </p:nvPicPr>
        <p:blipFill>
          <a:blip r:embed="rId3" cstate="print"/>
          <a:srcRect r="14095"/>
          <a:stretch>
            <a:fillRect/>
          </a:stretch>
        </p:blipFill>
        <p:spPr bwMode="auto">
          <a:xfrm rot="5400000">
            <a:off x="-1143000" y="1143000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Владелец\Desktop\фото кадетов\20140414_160810.jpg"/>
          <p:cNvPicPr/>
          <p:nvPr/>
        </p:nvPicPr>
        <p:blipFill>
          <a:blip r:embed="rId4" cstate="print"/>
          <a:srcRect r="9375"/>
          <a:stretch>
            <a:fillRect/>
          </a:stretch>
        </p:blipFill>
        <p:spPr bwMode="auto">
          <a:xfrm rot="5400000">
            <a:off x="3357561" y="1071564"/>
            <a:ext cx="6858001" cy="471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3369</TotalTime>
  <Words>232</Words>
  <Application>Microsoft Office PowerPoint</Application>
  <PresentationFormat>Экран (4:3)</PresentationFormat>
  <Paragraphs>60</Paragraphs>
  <Slides>78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7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Владелец</cp:lastModifiedBy>
  <cp:revision>29</cp:revision>
  <dcterms:created xsi:type="dcterms:W3CDTF">2014-04-04T18:09:36Z</dcterms:created>
  <dcterms:modified xsi:type="dcterms:W3CDTF">2014-05-04T21:25:09Z</dcterms:modified>
</cp:coreProperties>
</file>